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3"/>
  </p:notesMasterIdLst>
  <p:handoutMasterIdLst>
    <p:handoutMasterId r:id="rId44"/>
  </p:handoutMasterIdLst>
  <p:sldIdLst>
    <p:sldId id="950" r:id="rId2"/>
    <p:sldId id="1021" r:id="rId3"/>
    <p:sldId id="1022" r:id="rId4"/>
    <p:sldId id="1076" r:id="rId5"/>
    <p:sldId id="1075" r:id="rId6"/>
    <p:sldId id="917" r:id="rId7"/>
    <p:sldId id="988" r:id="rId8"/>
    <p:sldId id="1024" r:id="rId9"/>
    <p:sldId id="1080" r:id="rId10"/>
    <p:sldId id="1081" r:id="rId11"/>
    <p:sldId id="1082" r:id="rId12"/>
    <p:sldId id="1083" r:id="rId13"/>
    <p:sldId id="1084" r:id="rId14"/>
    <p:sldId id="1085" r:id="rId15"/>
    <p:sldId id="1086" r:id="rId16"/>
    <p:sldId id="1087" r:id="rId17"/>
    <p:sldId id="1088" r:id="rId18"/>
    <p:sldId id="1078" r:id="rId19"/>
    <p:sldId id="1079" r:id="rId20"/>
    <p:sldId id="1025" r:id="rId21"/>
    <p:sldId id="1057" r:id="rId22"/>
    <p:sldId id="1089" r:id="rId23"/>
    <p:sldId id="1090" r:id="rId24"/>
    <p:sldId id="1091" r:id="rId25"/>
    <p:sldId id="1092" r:id="rId26"/>
    <p:sldId id="1093" r:id="rId27"/>
    <p:sldId id="1095" r:id="rId28"/>
    <p:sldId id="1096" r:id="rId29"/>
    <p:sldId id="1097" r:id="rId30"/>
    <p:sldId id="1098" r:id="rId31"/>
    <p:sldId id="1099" r:id="rId32"/>
    <p:sldId id="1100" r:id="rId33"/>
    <p:sldId id="1101" r:id="rId34"/>
    <p:sldId id="1102" r:id="rId35"/>
    <p:sldId id="1103" r:id="rId36"/>
    <p:sldId id="1104" r:id="rId37"/>
    <p:sldId id="1105" r:id="rId38"/>
    <p:sldId id="1106" r:id="rId39"/>
    <p:sldId id="1107" r:id="rId40"/>
    <p:sldId id="949" r:id="rId41"/>
    <p:sldId id="485" r:id="rId42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629"/>
    <a:srgbClr val="A69032"/>
    <a:srgbClr val="99CCFF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82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3ero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Puede leer el libro de texto</c:v>
                </c:pt>
                <c:pt idx="1">
                  <c:v>Contesta correctamente una pregunta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1-469E-9A88-E5DC9A45C73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4to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Puede leer el libro de texto</c:v>
                </c:pt>
                <c:pt idx="1">
                  <c:v>Contesta correctamente una pregunta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29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1-469E-9A88-E5DC9A45C73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5to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Puede leer el libro de texto</c:v>
                </c:pt>
                <c:pt idx="1">
                  <c:v>Contesta correctamente una pregunta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21-469E-9A88-E5DC9A45C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064623"/>
        <c:axId val="554606799"/>
      </c:barChart>
      <c:catAx>
        <c:axId val="61206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4606799"/>
        <c:crosses val="autoZero"/>
        <c:auto val="1"/>
        <c:lblAlgn val="ctr"/>
        <c:lblOffset val="100"/>
        <c:noMultiLvlLbl val="0"/>
      </c:catAx>
      <c:valAx>
        <c:axId val="55460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206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899A0-AE09-45DA-A823-DA13BACCDB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3FE6A5-6274-43B3-B9D2-6C37D8E14EE0}">
      <dgm:prSet phldrT="[Text]" custT="1"/>
      <dgm:spPr/>
      <dgm:t>
        <a:bodyPr/>
        <a:lstStyle/>
        <a:p>
          <a:r>
            <a:rPr lang="es-MX" sz="3000" dirty="0"/>
            <a:t>Docente</a:t>
          </a:r>
          <a:endParaRPr lang="en-US" sz="3000" dirty="0"/>
        </a:p>
      </dgm:t>
    </dgm:pt>
    <dgm:pt modelId="{5E444A41-2BCE-419D-B5D3-A324E37EBF06}" type="parTrans" cxnId="{77834859-CF88-4FD2-996D-A319E9A94EF0}">
      <dgm:prSet/>
      <dgm:spPr/>
      <dgm:t>
        <a:bodyPr/>
        <a:lstStyle/>
        <a:p>
          <a:endParaRPr lang="en-US"/>
        </a:p>
      </dgm:t>
    </dgm:pt>
    <dgm:pt modelId="{F3598B54-6238-4202-BDAC-2F38336964B6}" type="sibTrans" cxnId="{77834859-CF88-4FD2-996D-A319E9A94EF0}">
      <dgm:prSet/>
      <dgm:spPr/>
      <dgm:t>
        <a:bodyPr/>
        <a:lstStyle/>
        <a:p>
          <a:endParaRPr lang="en-US"/>
        </a:p>
      </dgm:t>
    </dgm:pt>
    <dgm:pt modelId="{920299D6-B647-41BC-804B-4655EF5A822C}">
      <dgm:prSet phldrT="[Text]"/>
      <dgm:spPr>
        <a:solidFill>
          <a:srgbClr val="90B715"/>
        </a:solidFill>
      </dgm:spPr>
      <dgm:t>
        <a:bodyPr/>
        <a:lstStyle/>
        <a:p>
          <a:r>
            <a:rPr lang="es-MX" dirty="0"/>
            <a:t>A1</a:t>
          </a:r>
          <a:endParaRPr lang="en-US" dirty="0"/>
        </a:p>
      </dgm:t>
    </dgm:pt>
    <dgm:pt modelId="{2DF87175-E753-42B0-8A56-92D82F12111F}" type="parTrans" cxnId="{31FE6961-3989-41B3-A897-6D386BD2F366}">
      <dgm:prSet/>
      <dgm:spPr/>
      <dgm:t>
        <a:bodyPr/>
        <a:lstStyle/>
        <a:p>
          <a:endParaRPr lang="en-US"/>
        </a:p>
      </dgm:t>
    </dgm:pt>
    <dgm:pt modelId="{0D086BFF-E05A-457B-8399-FDF4B8E78482}" type="sibTrans" cxnId="{31FE6961-3989-41B3-A897-6D386BD2F366}">
      <dgm:prSet/>
      <dgm:spPr/>
      <dgm:t>
        <a:bodyPr/>
        <a:lstStyle/>
        <a:p>
          <a:endParaRPr lang="en-US"/>
        </a:p>
      </dgm:t>
    </dgm:pt>
    <dgm:pt modelId="{F08E45F6-45B9-428C-97FA-E84915868342}">
      <dgm:prSet phldrT="[Text]"/>
      <dgm:spPr>
        <a:solidFill>
          <a:srgbClr val="BE4D0E"/>
        </a:solidFill>
      </dgm:spPr>
      <dgm:t>
        <a:bodyPr/>
        <a:lstStyle/>
        <a:p>
          <a:r>
            <a:rPr lang="es-MX" dirty="0"/>
            <a:t>A2</a:t>
          </a:r>
          <a:endParaRPr lang="en-US" dirty="0"/>
        </a:p>
      </dgm:t>
    </dgm:pt>
    <dgm:pt modelId="{120D6505-C97C-4BC1-96F7-44475B56FB9C}" type="parTrans" cxnId="{197B66F3-B528-4F9F-A23B-C40745C9FA03}">
      <dgm:prSet/>
      <dgm:spPr/>
      <dgm:t>
        <a:bodyPr/>
        <a:lstStyle/>
        <a:p>
          <a:endParaRPr lang="en-US"/>
        </a:p>
      </dgm:t>
    </dgm:pt>
    <dgm:pt modelId="{8B088B44-185C-4DD3-8CBD-841B40A9D4EB}" type="sibTrans" cxnId="{197B66F3-B528-4F9F-A23B-C40745C9FA03}">
      <dgm:prSet/>
      <dgm:spPr/>
      <dgm:t>
        <a:bodyPr/>
        <a:lstStyle/>
        <a:p>
          <a:endParaRPr lang="en-US"/>
        </a:p>
      </dgm:t>
    </dgm:pt>
    <dgm:pt modelId="{13161BE7-0EEE-4E1A-8B01-2FCDA904C5F1}">
      <dgm:prSet/>
      <dgm:spPr>
        <a:solidFill>
          <a:srgbClr val="29BB11"/>
        </a:solidFill>
      </dgm:spPr>
      <dgm:t>
        <a:bodyPr/>
        <a:lstStyle/>
        <a:p>
          <a:r>
            <a:rPr lang="es-MX" dirty="0"/>
            <a:t>A3</a:t>
          </a:r>
          <a:endParaRPr lang="en-US" dirty="0"/>
        </a:p>
      </dgm:t>
    </dgm:pt>
    <dgm:pt modelId="{74E15B60-0375-4D44-BAE3-1F5619AE085B}" type="parTrans" cxnId="{91CA3C65-0F78-47E6-9D80-C925FA9798D6}">
      <dgm:prSet/>
      <dgm:spPr/>
      <dgm:t>
        <a:bodyPr/>
        <a:lstStyle/>
        <a:p>
          <a:endParaRPr lang="en-US"/>
        </a:p>
      </dgm:t>
    </dgm:pt>
    <dgm:pt modelId="{1181B401-6DA4-4276-94C4-D430316E9362}" type="sibTrans" cxnId="{91CA3C65-0F78-47E6-9D80-C925FA9798D6}">
      <dgm:prSet/>
      <dgm:spPr/>
      <dgm:t>
        <a:bodyPr/>
        <a:lstStyle/>
        <a:p>
          <a:endParaRPr lang="en-US"/>
        </a:p>
      </dgm:t>
    </dgm:pt>
    <dgm:pt modelId="{1790B380-A326-4E66-BB21-A0578B414C78}">
      <dgm:prSet/>
      <dgm:spPr>
        <a:solidFill>
          <a:srgbClr val="B2C408"/>
        </a:solidFill>
      </dgm:spPr>
      <dgm:t>
        <a:bodyPr/>
        <a:lstStyle/>
        <a:p>
          <a:r>
            <a:rPr lang="es-MX" dirty="0"/>
            <a:t>A4</a:t>
          </a:r>
          <a:endParaRPr lang="en-US" dirty="0"/>
        </a:p>
      </dgm:t>
    </dgm:pt>
    <dgm:pt modelId="{CFEAAE60-2478-4B81-A7C6-E2A8B8FE6956}" type="parTrans" cxnId="{4BB39F5A-899A-4A44-87EC-5AB364D6D2D7}">
      <dgm:prSet/>
      <dgm:spPr/>
      <dgm:t>
        <a:bodyPr/>
        <a:lstStyle/>
        <a:p>
          <a:endParaRPr lang="en-US"/>
        </a:p>
      </dgm:t>
    </dgm:pt>
    <dgm:pt modelId="{C9BCE992-CB6C-43A4-807A-71A7FB8A274B}" type="sibTrans" cxnId="{4BB39F5A-899A-4A44-87EC-5AB364D6D2D7}">
      <dgm:prSet/>
      <dgm:spPr/>
      <dgm:t>
        <a:bodyPr/>
        <a:lstStyle/>
        <a:p>
          <a:endParaRPr lang="en-US"/>
        </a:p>
      </dgm:t>
    </dgm:pt>
    <dgm:pt modelId="{F5D9F5AC-87F4-4E6E-9BCF-5982448B9469}">
      <dgm:prSet/>
      <dgm:spPr>
        <a:solidFill>
          <a:srgbClr val="FFFF00"/>
        </a:solidFill>
      </dgm:spPr>
      <dgm:t>
        <a:bodyPr/>
        <a:lstStyle/>
        <a:p>
          <a:r>
            <a:rPr lang="es-MX" dirty="0"/>
            <a:t>A5</a:t>
          </a:r>
          <a:endParaRPr lang="en-US" dirty="0"/>
        </a:p>
      </dgm:t>
    </dgm:pt>
    <dgm:pt modelId="{335FAEB6-89D0-463F-A0D9-FDECDC3A0696}" type="parTrans" cxnId="{669F4969-3C38-4EE6-82F1-4E2585E1B80B}">
      <dgm:prSet/>
      <dgm:spPr/>
      <dgm:t>
        <a:bodyPr/>
        <a:lstStyle/>
        <a:p>
          <a:endParaRPr lang="en-US"/>
        </a:p>
      </dgm:t>
    </dgm:pt>
    <dgm:pt modelId="{364451B8-2A10-4645-BAAC-32AD2C981AB4}" type="sibTrans" cxnId="{669F4969-3C38-4EE6-82F1-4E2585E1B80B}">
      <dgm:prSet/>
      <dgm:spPr/>
      <dgm:t>
        <a:bodyPr/>
        <a:lstStyle/>
        <a:p>
          <a:endParaRPr lang="en-US"/>
        </a:p>
      </dgm:t>
    </dgm:pt>
    <dgm:pt modelId="{7EF495DF-1E06-4B34-8F18-EC803A4FB129}">
      <dgm:prSet/>
      <dgm:spPr>
        <a:solidFill>
          <a:srgbClr val="FF0000"/>
        </a:solidFill>
      </dgm:spPr>
      <dgm:t>
        <a:bodyPr/>
        <a:lstStyle/>
        <a:p>
          <a:r>
            <a:rPr lang="es-MX" dirty="0"/>
            <a:t>A6</a:t>
          </a:r>
          <a:endParaRPr lang="en-US" dirty="0"/>
        </a:p>
      </dgm:t>
    </dgm:pt>
    <dgm:pt modelId="{D367479F-E089-4579-ABB6-2F16D0D50546}" type="parTrans" cxnId="{FBB1206B-C860-4439-9880-9FF759760692}">
      <dgm:prSet/>
      <dgm:spPr/>
      <dgm:t>
        <a:bodyPr/>
        <a:lstStyle/>
        <a:p>
          <a:endParaRPr lang="en-US"/>
        </a:p>
      </dgm:t>
    </dgm:pt>
    <dgm:pt modelId="{AE7B11DB-ABE8-403D-B180-FAABD8FE3EB6}" type="sibTrans" cxnId="{FBB1206B-C860-4439-9880-9FF759760692}">
      <dgm:prSet/>
      <dgm:spPr/>
      <dgm:t>
        <a:bodyPr/>
        <a:lstStyle/>
        <a:p>
          <a:endParaRPr lang="en-US"/>
        </a:p>
      </dgm:t>
    </dgm:pt>
    <dgm:pt modelId="{93F2EEE7-A4BD-4A1F-A4AC-C4BA222A5F42}">
      <dgm:prSet/>
      <dgm:spPr>
        <a:solidFill>
          <a:srgbClr val="00B050"/>
        </a:solidFill>
      </dgm:spPr>
      <dgm:t>
        <a:bodyPr/>
        <a:lstStyle/>
        <a:p>
          <a:r>
            <a:rPr lang="es-MX" dirty="0"/>
            <a:t>A7</a:t>
          </a:r>
          <a:endParaRPr lang="en-US" dirty="0"/>
        </a:p>
      </dgm:t>
    </dgm:pt>
    <dgm:pt modelId="{5B630746-7EF3-4A71-A7AA-AEFA06249563}" type="parTrans" cxnId="{0C9CBAF6-EC93-4317-AA60-F91CEEE034BA}">
      <dgm:prSet/>
      <dgm:spPr/>
      <dgm:t>
        <a:bodyPr/>
        <a:lstStyle/>
        <a:p>
          <a:endParaRPr lang="en-US"/>
        </a:p>
      </dgm:t>
    </dgm:pt>
    <dgm:pt modelId="{4753A3FA-BCC0-41A3-80F6-A2B08534C220}" type="sibTrans" cxnId="{0C9CBAF6-EC93-4317-AA60-F91CEEE034BA}">
      <dgm:prSet/>
      <dgm:spPr/>
      <dgm:t>
        <a:bodyPr/>
        <a:lstStyle/>
        <a:p>
          <a:endParaRPr lang="en-US"/>
        </a:p>
      </dgm:t>
    </dgm:pt>
    <dgm:pt modelId="{CC4589D7-3D95-4B89-A814-A4C5DA51CA96}">
      <dgm:prSet/>
      <dgm:spPr>
        <a:solidFill>
          <a:srgbClr val="C48E08"/>
        </a:solidFill>
      </dgm:spPr>
      <dgm:t>
        <a:bodyPr/>
        <a:lstStyle/>
        <a:p>
          <a:r>
            <a:rPr lang="es-MX" dirty="0"/>
            <a:t>A8</a:t>
          </a:r>
          <a:endParaRPr lang="en-US" dirty="0"/>
        </a:p>
      </dgm:t>
    </dgm:pt>
    <dgm:pt modelId="{7CD9B848-879F-4B9C-9A0E-DAD5C9C8ACAC}" type="parTrans" cxnId="{410529D8-E7F5-4057-A7BF-482112944E98}">
      <dgm:prSet/>
      <dgm:spPr/>
      <dgm:t>
        <a:bodyPr/>
        <a:lstStyle/>
        <a:p>
          <a:endParaRPr lang="en-US"/>
        </a:p>
      </dgm:t>
    </dgm:pt>
    <dgm:pt modelId="{7CBB47FA-32B9-4E9D-8543-910B57764962}" type="sibTrans" cxnId="{410529D8-E7F5-4057-A7BF-482112944E98}">
      <dgm:prSet/>
      <dgm:spPr/>
      <dgm:t>
        <a:bodyPr/>
        <a:lstStyle/>
        <a:p>
          <a:endParaRPr lang="en-US"/>
        </a:p>
      </dgm:t>
    </dgm:pt>
    <dgm:pt modelId="{AB552008-E692-4245-8346-1B971FD78492}">
      <dgm:prSet/>
      <dgm:spPr>
        <a:solidFill>
          <a:srgbClr val="FFC000"/>
        </a:solidFill>
      </dgm:spPr>
      <dgm:t>
        <a:bodyPr/>
        <a:lstStyle/>
        <a:p>
          <a:r>
            <a:rPr lang="es-MX" dirty="0"/>
            <a:t>A9</a:t>
          </a:r>
          <a:endParaRPr lang="en-US" dirty="0"/>
        </a:p>
      </dgm:t>
    </dgm:pt>
    <dgm:pt modelId="{F240D9DB-97EC-412C-9803-3734684F56FE}" type="parTrans" cxnId="{AAF6FE27-18AD-4813-8BD3-DE0FC1A01DC7}">
      <dgm:prSet/>
      <dgm:spPr/>
      <dgm:t>
        <a:bodyPr/>
        <a:lstStyle/>
        <a:p>
          <a:endParaRPr lang="en-US"/>
        </a:p>
      </dgm:t>
    </dgm:pt>
    <dgm:pt modelId="{7FF0E2A3-C3E0-4465-9A51-EA016EAA001A}" type="sibTrans" cxnId="{AAF6FE27-18AD-4813-8BD3-DE0FC1A01DC7}">
      <dgm:prSet/>
      <dgm:spPr/>
      <dgm:t>
        <a:bodyPr/>
        <a:lstStyle/>
        <a:p>
          <a:endParaRPr lang="en-US"/>
        </a:p>
      </dgm:t>
    </dgm:pt>
    <dgm:pt modelId="{AEE17A37-5911-4E3C-A5DF-48D7DA5E4962}">
      <dgm:prSet/>
      <dgm:spPr>
        <a:solidFill>
          <a:srgbClr val="92D050"/>
        </a:solidFill>
      </dgm:spPr>
      <dgm:t>
        <a:bodyPr/>
        <a:lstStyle/>
        <a:p>
          <a:r>
            <a:rPr lang="es-MX" dirty="0"/>
            <a:t>A10</a:t>
          </a:r>
          <a:endParaRPr lang="en-US" dirty="0"/>
        </a:p>
      </dgm:t>
    </dgm:pt>
    <dgm:pt modelId="{8E378B0A-7819-472C-9463-A813C710B95D}" type="parTrans" cxnId="{49E362B9-CF5D-4D41-BD65-AAAB44CEF4E1}">
      <dgm:prSet/>
      <dgm:spPr/>
      <dgm:t>
        <a:bodyPr/>
        <a:lstStyle/>
        <a:p>
          <a:endParaRPr lang="en-US"/>
        </a:p>
      </dgm:t>
    </dgm:pt>
    <dgm:pt modelId="{5B196173-81BF-4523-AAF2-F632F53234C9}" type="sibTrans" cxnId="{49E362B9-CF5D-4D41-BD65-AAAB44CEF4E1}">
      <dgm:prSet/>
      <dgm:spPr/>
      <dgm:t>
        <a:bodyPr/>
        <a:lstStyle/>
        <a:p>
          <a:endParaRPr lang="en-US"/>
        </a:p>
      </dgm:t>
    </dgm:pt>
    <dgm:pt modelId="{CF39C2A4-1FF0-4C31-A5EE-1A307BA2F0AA}">
      <dgm:prSet/>
      <dgm:spPr>
        <a:solidFill>
          <a:srgbClr val="C00000"/>
        </a:solidFill>
      </dgm:spPr>
      <dgm:t>
        <a:bodyPr/>
        <a:lstStyle/>
        <a:p>
          <a:r>
            <a:rPr lang="es-MX" dirty="0"/>
            <a:t>A11</a:t>
          </a:r>
          <a:endParaRPr lang="en-US" dirty="0"/>
        </a:p>
      </dgm:t>
    </dgm:pt>
    <dgm:pt modelId="{9DA55996-5578-4BE7-8F96-03AD59EBE9E2}" type="parTrans" cxnId="{E2EEDF18-09A1-4940-AF8A-4B8FB99A6D04}">
      <dgm:prSet/>
      <dgm:spPr/>
      <dgm:t>
        <a:bodyPr/>
        <a:lstStyle/>
        <a:p>
          <a:endParaRPr lang="en-US"/>
        </a:p>
      </dgm:t>
    </dgm:pt>
    <dgm:pt modelId="{B829AAB8-8461-4C49-A77B-2AD6BD29D5A2}" type="sibTrans" cxnId="{E2EEDF18-09A1-4940-AF8A-4B8FB99A6D04}">
      <dgm:prSet/>
      <dgm:spPr/>
      <dgm:t>
        <a:bodyPr/>
        <a:lstStyle/>
        <a:p>
          <a:endParaRPr lang="en-US"/>
        </a:p>
      </dgm:t>
    </dgm:pt>
    <dgm:pt modelId="{5A1582B4-0E49-49D6-875F-7CD1D98EB619}">
      <dgm:prSet/>
      <dgm:spPr>
        <a:solidFill>
          <a:srgbClr val="B6B616"/>
        </a:solidFill>
      </dgm:spPr>
      <dgm:t>
        <a:bodyPr/>
        <a:lstStyle/>
        <a:p>
          <a:r>
            <a:rPr lang="es-MX" dirty="0"/>
            <a:t>A12</a:t>
          </a:r>
          <a:endParaRPr lang="en-US" dirty="0"/>
        </a:p>
      </dgm:t>
    </dgm:pt>
    <dgm:pt modelId="{2A9AC361-8FD5-40E9-897D-6E7C01A369DA}" type="parTrans" cxnId="{28000FD8-7461-4391-BF4F-4F9FCE820BA6}">
      <dgm:prSet/>
      <dgm:spPr/>
      <dgm:t>
        <a:bodyPr/>
        <a:lstStyle/>
        <a:p>
          <a:endParaRPr lang="en-US"/>
        </a:p>
      </dgm:t>
    </dgm:pt>
    <dgm:pt modelId="{541313A4-0DB9-4FBE-B33E-F266B0877532}" type="sibTrans" cxnId="{28000FD8-7461-4391-BF4F-4F9FCE820BA6}">
      <dgm:prSet/>
      <dgm:spPr/>
      <dgm:t>
        <a:bodyPr/>
        <a:lstStyle/>
        <a:p>
          <a:endParaRPr lang="en-US"/>
        </a:p>
      </dgm:t>
    </dgm:pt>
    <dgm:pt modelId="{1174A452-F448-469D-A006-3CD8763FC536}" type="pres">
      <dgm:prSet presAssocID="{605899A0-AE09-45DA-A823-DA13BACCDB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44B8218-5F96-41CB-ABDA-8AE11A6180CB}" type="pres">
      <dgm:prSet presAssocID="{C43FE6A5-6274-43B3-B9D2-6C37D8E14EE0}" presName="root1" presStyleCnt="0"/>
      <dgm:spPr/>
    </dgm:pt>
    <dgm:pt modelId="{EBB35E98-E71E-4A8E-9426-24F7DEBE99F2}" type="pres">
      <dgm:prSet presAssocID="{C43FE6A5-6274-43B3-B9D2-6C37D8E14EE0}" presName="LevelOneTextNode" presStyleLbl="node0" presStyleIdx="0" presStyleCnt="1" custScaleX="293890" custScaleY="193687" custLinFactX="-62040" custLinFactNeighborX="-100000" custLinFactNeighborY="5064">
        <dgm:presLayoutVars>
          <dgm:chPref val="3"/>
        </dgm:presLayoutVars>
      </dgm:prSet>
      <dgm:spPr/>
    </dgm:pt>
    <dgm:pt modelId="{2EFEE359-BB9D-42CB-8433-C6B6BDDA22A6}" type="pres">
      <dgm:prSet presAssocID="{C43FE6A5-6274-43B3-B9D2-6C37D8E14EE0}" presName="level2hierChild" presStyleCnt="0"/>
      <dgm:spPr/>
    </dgm:pt>
    <dgm:pt modelId="{850CEC02-7AE8-4A9F-8747-DFD5A4F3E42B}" type="pres">
      <dgm:prSet presAssocID="{2DF87175-E753-42B0-8A56-92D82F12111F}" presName="conn2-1" presStyleLbl="parChTrans1D2" presStyleIdx="0" presStyleCnt="12"/>
      <dgm:spPr/>
    </dgm:pt>
    <dgm:pt modelId="{DD97D8B2-035D-4473-80B6-9D052C101396}" type="pres">
      <dgm:prSet presAssocID="{2DF87175-E753-42B0-8A56-92D82F12111F}" presName="connTx" presStyleLbl="parChTrans1D2" presStyleIdx="0" presStyleCnt="12"/>
      <dgm:spPr/>
    </dgm:pt>
    <dgm:pt modelId="{7778B9DB-00BA-4F5C-8A78-93A94E864652}" type="pres">
      <dgm:prSet presAssocID="{920299D6-B647-41BC-804B-4655EF5A822C}" presName="root2" presStyleCnt="0"/>
      <dgm:spPr/>
    </dgm:pt>
    <dgm:pt modelId="{BAB6129D-15C1-4926-A9B6-CEDDE998C031}" type="pres">
      <dgm:prSet presAssocID="{920299D6-B647-41BC-804B-4655EF5A822C}" presName="LevelTwoTextNode" presStyleLbl="node2" presStyleIdx="0" presStyleCnt="12">
        <dgm:presLayoutVars>
          <dgm:chPref val="3"/>
        </dgm:presLayoutVars>
      </dgm:prSet>
      <dgm:spPr/>
    </dgm:pt>
    <dgm:pt modelId="{71A96632-E9A5-4B76-BE5F-BD77C4FDD55B}" type="pres">
      <dgm:prSet presAssocID="{920299D6-B647-41BC-804B-4655EF5A822C}" presName="level3hierChild" presStyleCnt="0"/>
      <dgm:spPr/>
    </dgm:pt>
    <dgm:pt modelId="{6D4CDE7C-FF04-42EC-A5E6-BDDDE2777F8D}" type="pres">
      <dgm:prSet presAssocID="{120D6505-C97C-4BC1-96F7-44475B56FB9C}" presName="conn2-1" presStyleLbl="parChTrans1D2" presStyleIdx="1" presStyleCnt="12"/>
      <dgm:spPr/>
    </dgm:pt>
    <dgm:pt modelId="{707DC8B9-F262-44F9-924A-ABAC04C283D2}" type="pres">
      <dgm:prSet presAssocID="{120D6505-C97C-4BC1-96F7-44475B56FB9C}" presName="connTx" presStyleLbl="parChTrans1D2" presStyleIdx="1" presStyleCnt="12"/>
      <dgm:spPr/>
    </dgm:pt>
    <dgm:pt modelId="{B88F5595-B335-4DB6-A030-04C24C69F83A}" type="pres">
      <dgm:prSet presAssocID="{F08E45F6-45B9-428C-97FA-E84915868342}" presName="root2" presStyleCnt="0"/>
      <dgm:spPr/>
    </dgm:pt>
    <dgm:pt modelId="{ABD3BEF0-9FE4-4EF5-9F60-04D3FE234B72}" type="pres">
      <dgm:prSet presAssocID="{F08E45F6-45B9-428C-97FA-E84915868342}" presName="LevelTwoTextNode" presStyleLbl="node2" presStyleIdx="1" presStyleCnt="12">
        <dgm:presLayoutVars>
          <dgm:chPref val="3"/>
        </dgm:presLayoutVars>
      </dgm:prSet>
      <dgm:spPr/>
    </dgm:pt>
    <dgm:pt modelId="{EF7C4722-ED28-4082-A46C-D530655DE5ED}" type="pres">
      <dgm:prSet presAssocID="{F08E45F6-45B9-428C-97FA-E84915868342}" presName="level3hierChild" presStyleCnt="0"/>
      <dgm:spPr/>
    </dgm:pt>
    <dgm:pt modelId="{01CE1E5F-AABC-49C0-9190-68EF12CEF890}" type="pres">
      <dgm:prSet presAssocID="{74E15B60-0375-4D44-BAE3-1F5619AE085B}" presName="conn2-1" presStyleLbl="parChTrans1D2" presStyleIdx="2" presStyleCnt="12"/>
      <dgm:spPr/>
    </dgm:pt>
    <dgm:pt modelId="{8640210F-203A-4560-A1F2-24B68B792731}" type="pres">
      <dgm:prSet presAssocID="{74E15B60-0375-4D44-BAE3-1F5619AE085B}" presName="connTx" presStyleLbl="parChTrans1D2" presStyleIdx="2" presStyleCnt="12"/>
      <dgm:spPr/>
    </dgm:pt>
    <dgm:pt modelId="{E6090032-3948-4F9E-A257-9F9A8090409A}" type="pres">
      <dgm:prSet presAssocID="{13161BE7-0EEE-4E1A-8B01-2FCDA904C5F1}" presName="root2" presStyleCnt="0"/>
      <dgm:spPr/>
    </dgm:pt>
    <dgm:pt modelId="{6093EA0C-C812-4137-A650-4D2CD2A31CAF}" type="pres">
      <dgm:prSet presAssocID="{13161BE7-0EEE-4E1A-8B01-2FCDA904C5F1}" presName="LevelTwoTextNode" presStyleLbl="node2" presStyleIdx="2" presStyleCnt="12">
        <dgm:presLayoutVars>
          <dgm:chPref val="3"/>
        </dgm:presLayoutVars>
      </dgm:prSet>
      <dgm:spPr/>
    </dgm:pt>
    <dgm:pt modelId="{4069995E-5122-4C09-88C5-8F33B8E03966}" type="pres">
      <dgm:prSet presAssocID="{13161BE7-0EEE-4E1A-8B01-2FCDA904C5F1}" presName="level3hierChild" presStyleCnt="0"/>
      <dgm:spPr/>
    </dgm:pt>
    <dgm:pt modelId="{92691E74-B40E-4C21-AC42-296CBF5E0770}" type="pres">
      <dgm:prSet presAssocID="{CFEAAE60-2478-4B81-A7C6-E2A8B8FE6956}" presName="conn2-1" presStyleLbl="parChTrans1D2" presStyleIdx="3" presStyleCnt="12"/>
      <dgm:spPr/>
    </dgm:pt>
    <dgm:pt modelId="{9CD23A58-50F4-4A5B-8094-912C1808F31C}" type="pres">
      <dgm:prSet presAssocID="{CFEAAE60-2478-4B81-A7C6-E2A8B8FE6956}" presName="connTx" presStyleLbl="parChTrans1D2" presStyleIdx="3" presStyleCnt="12"/>
      <dgm:spPr/>
    </dgm:pt>
    <dgm:pt modelId="{3162B8BB-06B9-4F74-9418-A3C648051896}" type="pres">
      <dgm:prSet presAssocID="{1790B380-A326-4E66-BB21-A0578B414C78}" presName="root2" presStyleCnt="0"/>
      <dgm:spPr/>
    </dgm:pt>
    <dgm:pt modelId="{4D767999-D79D-4323-8BEC-852828AFD79E}" type="pres">
      <dgm:prSet presAssocID="{1790B380-A326-4E66-BB21-A0578B414C78}" presName="LevelTwoTextNode" presStyleLbl="node2" presStyleIdx="3" presStyleCnt="12">
        <dgm:presLayoutVars>
          <dgm:chPref val="3"/>
        </dgm:presLayoutVars>
      </dgm:prSet>
      <dgm:spPr/>
    </dgm:pt>
    <dgm:pt modelId="{86BF3F2A-BB3B-4CCE-B0C2-3B8C8F8FE4DF}" type="pres">
      <dgm:prSet presAssocID="{1790B380-A326-4E66-BB21-A0578B414C78}" presName="level3hierChild" presStyleCnt="0"/>
      <dgm:spPr/>
    </dgm:pt>
    <dgm:pt modelId="{5D217EEF-693D-4F98-9C4B-DA4170C2C602}" type="pres">
      <dgm:prSet presAssocID="{335FAEB6-89D0-463F-A0D9-FDECDC3A0696}" presName="conn2-1" presStyleLbl="parChTrans1D2" presStyleIdx="4" presStyleCnt="12"/>
      <dgm:spPr/>
    </dgm:pt>
    <dgm:pt modelId="{078A4931-BB38-4FD1-ACA8-746E063CFC84}" type="pres">
      <dgm:prSet presAssocID="{335FAEB6-89D0-463F-A0D9-FDECDC3A0696}" presName="connTx" presStyleLbl="parChTrans1D2" presStyleIdx="4" presStyleCnt="12"/>
      <dgm:spPr/>
    </dgm:pt>
    <dgm:pt modelId="{AD58B07D-96B0-45AD-9201-A387CF372218}" type="pres">
      <dgm:prSet presAssocID="{F5D9F5AC-87F4-4E6E-9BCF-5982448B9469}" presName="root2" presStyleCnt="0"/>
      <dgm:spPr/>
    </dgm:pt>
    <dgm:pt modelId="{1BB014F6-9A96-469C-A39A-74AF9D052C69}" type="pres">
      <dgm:prSet presAssocID="{F5D9F5AC-87F4-4E6E-9BCF-5982448B9469}" presName="LevelTwoTextNode" presStyleLbl="node2" presStyleIdx="4" presStyleCnt="12">
        <dgm:presLayoutVars>
          <dgm:chPref val="3"/>
        </dgm:presLayoutVars>
      </dgm:prSet>
      <dgm:spPr/>
    </dgm:pt>
    <dgm:pt modelId="{4685F231-895C-4218-ACA5-B70647E7976D}" type="pres">
      <dgm:prSet presAssocID="{F5D9F5AC-87F4-4E6E-9BCF-5982448B9469}" presName="level3hierChild" presStyleCnt="0"/>
      <dgm:spPr/>
    </dgm:pt>
    <dgm:pt modelId="{65BA67D1-EBEC-42B2-A26C-2FAABA4D9C23}" type="pres">
      <dgm:prSet presAssocID="{D367479F-E089-4579-ABB6-2F16D0D50546}" presName="conn2-1" presStyleLbl="parChTrans1D2" presStyleIdx="5" presStyleCnt="12"/>
      <dgm:spPr/>
    </dgm:pt>
    <dgm:pt modelId="{31B45729-1A29-4D17-BD19-40DD23CD3781}" type="pres">
      <dgm:prSet presAssocID="{D367479F-E089-4579-ABB6-2F16D0D50546}" presName="connTx" presStyleLbl="parChTrans1D2" presStyleIdx="5" presStyleCnt="12"/>
      <dgm:spPr/>
    </dgm:pt>
    <dgm:pt modelId="{A8C411A2-DAB9-4C5B-9F94-56F7B804FF24}" type="pres">
      <dgm:prSet presAssocID="{7EF495DF-1E06-4B34-8F18-EC803A4FB129}" presName="root2" presStyleCnt="0"/>
      <dgm:spPr/>
    </dgm:pt>
    <dgm:pt modelId="{859261A8-DA67-43F7-9200-1AFBC16A8737}" type="pres">
      <dgm:prSet presAssocID="{7EF495DF-1E06-4B34-8F18-EC803A4FB129}" presName="LevelTwoTextNode" presStyleLbl="node2" presStyleIdx="5" presStyleCnt="12">
        <dgm:presLayoutVars>
          <dgm:chPref val="3"/>
        </dgm:presLayoutVars>
      </dgm:prSet>
      <dgm:spPr/>
    </dgm:pt>
    <dgm:pt modelId="{497ACB48-C55D-4739-8C6F-EA5AF126FA07}" type="pres">
      <dgm:prSet presAssocID="{7EF495DF-1E06-4B34-8F18-EC803A4FB129}" presName="level3hierChild" presStyleCnt="0"/>
      <dgm:spPr/>
    </dgm:pt>
    <dgm:pt modelId="{9BCFCAD4-7EB2-4928-97C4-7602009D4D24}" type="pres">
      <dgm:prSet presAssocID="{5B630746-7EF3-4A71-A7AA-AEFA06249563}" presName="conn2-1" presStyleLbl="parChTrans1D2" presStyleIdx="6" presStyleCnt="12"/>
      <dgm:spPr/>
    </dgm:pt>
    <dgm:pt modelId="{047AEB17-9944-4106-912F-4A5B33AEBFB7}" type="pres">
      <dgm:prSet presAssocID="{5B630746-7EF3-4A71-A7AA-AEFA06249563}" presName="connTx" presStyleLbl="parChTrans1D2" presStyleIdx="6" presStyleCnt="12"/>
      <dgm:spPr/>
    </dgm:pt>
    <dgm:pt modelId="{D04BB028-8582-455F-9B64-F6EED971E26D}" type="pres">
      <dgm:prSet presAssocID="{93F2EEE7-A4BD-4A1F-A4AC-C4BA222A5F42}" presName="root2" presStyleCnt="0"/>
      <dgm:spPr/>
    </dgm:pt>
    <dgm:pt modelId="{03DEF606-CA26-4844-9AC9-19B3D09CED4C}" type="pres">
      <dgm:prSet presAssocID="{93F2EEE7-A4BD-4A1F-A4AC-C4BA222A5F42}" presName="LevelTwoTextNode" presStyleLbl="node2" presStyleIdx="6" presStyleCnt="12">
        <dgm:presLayoutVars>
          <dgm:chPref val="3"/>
        </dgm:presLayoutVars>
      </dgm:prSet>
      <dgm:spPr/>
    </dgm:pt>
    <dgm:pt modelId="{D38EA185-FEEC-404F-9774-0D4AA21DD0A2}" type="pres">
      <dgm:prSet presAssocID="{93F2EEE7-A4BD-4A1F-A4AC-C4BA222A5F42}" presName="level3hierChild" presStyleCnt="0"/>
      <dgm:spPr/>
    </dgm:pt>
    <dgm:pt modelId="{4F783487-9BD5-4B43-B8B8-EF65D0973082}" type="pres">
      <dgm:prSet presAssocID="{7CD9B848-879F-4B9C-9A0E-DAD5C9C8ACAC}" presName="conn2-1" presStyleLbl="parChTrans1D2" presStyleIdx="7" presStyleCnt="12"/>
      <dgm:spPr/>
    </dgm:pt>
    <dgm:pt modelId="{C166AE68-7100-4789-B718-18B9541F911D}" type="pres">
      <dgm:prSet presAssocID="{7CD9B848-879F-4B9C-9A0E-DAD5C9C8ACAC}" presName="connTx" presStyleLbl="parChTrans1D2" presStyleIdx="7" presStyleCnt="12"/>
      <dgm:spPr/>
    </dgm:pt>
    <dgm:pt modelId="{2CECC69B-9FE9-4D68-8B89-85409F38E2AA}" type="pres">
      <dgm:prSet presAssocID="{CC4589D7-3D95-4B89-A814-A4C5DA51CA96}" presName="root2" presStyleCnt="0"/>
      <dgm:spPr/>
    </dgm:pt>
    <dgm:pt modelId="{2063F648-274E-4CF7-8681-991F6989CD13}" type="pres">
      <dgm:prSet presAssocID="{CC4589D7-3D95-4B89-A814-A4C5DA51CA96}" presName="LevelTwoTextNode" presStyleLbl="node2" presStyleIdx="7" presStyleCnt="12">
        <dgm:presLayoutVars>
          <dgm:chPref val="3"/>
        </dgm:presLayoutVars>
      </dgm:prSet>
      <dgm:spPr/>
    </dgm:pt>
    <dgm:pt modelId="{E5098D98-0618-41C9-A7EB-297A6CE73366}" type="pres">
      <dgm:prSet presAssocID="{CC4589D7-3D95-4B89-A814-A4C5DA51CA96}" presName="level3hierChild" presStyleCnt="0"/>
      <dgm:spPr/>
    </dgm:pt>
    <dgm:pt modelId="{A2910152-36E5-4A7B-AD6F-B5BF456FC86A}" type="pres">
      <dgm:prSet presAssocID="{F240D9DB-97EC-412C-9803-3734684F56FE}" presName="conn2-1" presStyleLbl="parChTrans1D2" presStyleIdx="8" presStyleCnt="12"/>
      <dgm:spPr/>
    </dgm:pt>
    <dgm:pt modelId="{D557645E-5797-47B8-88BB-07414F879BC6}" type="pres">
      <dgm:prSet presAssocID="{F240D9DB-97EC-412C-9803-3734684F56FE}" presName="connTx" presStyleLbl="parChTrans1D2" presStyleIdx="8" presStyleCnt="12"/>
      <dgm:spPr/>
    </dgm:pt>
    <dgm:pt modelId="{77D7A12D-A2AF-4A5A-96F0-BEFC14ED8A82}" type="pres">
      <dgm:prSet presAssocID="{AB552008-E692-4245-8346-1B971FD78492}" presName="root2" presStyleCnt="0"/>
      <dgm:spPr/>
    </dgm:pt>
    <dgm:pt modelId="{C84CB6D1-5A57-4FC9-9BCA-D08898375A80}" type="pres">
      <dgm:prSet presAssocID="{AB552008-E692-4245-8346-1B971FD78492}" presName="LevelTwoTextNode" presStyleLbl="node2" presStyleIdx="8" presStyleCnt="12">
        <dgm:presLayoutVars>
          <dgm:chPref val="3"/>
        </dgm:presLayoutVars>
      </dgm:prSet>
      <dgm:spPr/>
    </dgm:pt>
    <dgm:pt modelId="{50CD12EB-291D-450C-8533-776685D2ECE8}" type="pres">
      <dgm:prSet presAssocID="{AB552008-E692-4245-8346-1B971FD78492}" presName="level3hierChild" presStyleCnt="0"/>
      <dgm:spPr/>
    </dgm:pt>
    <dgm:pt modelId="{0ADEA159-A938-4C0C-ACA8-EB43198483F3}" type="pres">
      <dgm:prSet presAssocID="{8E378B0A-7819-472C-9463-A813C710B95D}" presName="conn2-1" presStyleLbl="parChTrans1D2" presStyleIdx="9" presStyleCnt="12"/>
      <dgm:spPr/>
    </dgm:pt>
    <dgm:pt modelId="{5E6AC034-6C6F-441B-821A-78BEF7977DA1}" type="pres">
      <dgm:prSet presAssocID="{8E378B0A-7819-472C-9463-A813C710B95D}" presName="connTx" presStyleLbl="parChTrans1D2" presStyleIdx="9" presStyleCnt="12"/>
      <dgm:spPr/>
    </dgm:pt>
    <dgm:pt modelId="{559CC0FE-923F-4D7D-A4B7-1BE13F7B3511}" type="pres">
      <dgm:prSet presAssocID="{AEE17A37-5911-4E3C-A5DF-48D7DA5E4962}" presName="root2" presStyleCnt="0"/>
      <dgm:spPr/>
    </dgm:pt>
    <dgm:pt modelId="{45956639-D109-4942-8008-16A364363BC1}" type="pres">
      <dgm:prSet presAssocID="{AEE17A37-5911-4E3C-A5DF-48D7DA5E4962}" presName="LevelTwoTextNode" presStyleLbl="node2" presStyleIdx="9" presStyleCnt="12">
        <dgm:presLayoutVars>
          <dgm:chPref val="3"/>
        </dgm:presLayoutVars>
      </dgm:prSet>
      <dgm:spPr/>
    </dgm:pt>
    <dgm:pt modelId="{67CD6A7C-0E08-4FBB-A550-EB13C593D46D}" type="pres">
      <dgm:prSet presAssocID="{AEE17A37-5911-4E3C-A5DF-48D7DA5E4962}" presName="level3hierChild" presStyleCnt="0"/>
      <dgm:spPr/>
    </dgm:pt>
    <dgm:pt modelId="{89304BE4-7983-4FC1-A21F-F170A7D1C85E}" type="pres">
      <dgm:prSet presAssocID="{9DA55996-5578-4BE7-8F96-03AD59EBE9E2}" presName="conn2-1" presStyleLbl="parChTrans1D2" presStyleIdx="10" presStyleCnt="12"/>
      <dgm:spPr/>
    </dgm:pt>
    <dgm:pt modelId="{F2781C8C-63D6-4E1D-BD2C-E184B79523EC}" type="pres">
      <dgm:prSet presAssocID="{9DA55996-5578-4BE7-8F96-03AD59EBE9E2}" presName="connTx" presStyleLbl="parChTrans1D2" presStyleIdx="10" presStyleCnt="12"/>
      <dgm:spPr/>
    </dgm:pt>
    <dgm:pt modelId="{258B242D-F4A6-4002-AD85-D7E83EC3EF0C}" type="pres">
      <dgm:prSet presAssocID="{CF39C2A4-1FF0-4C31-A5EE-1A307BA2F0AA}" presName="root2" presStyleCnt="0"/>
      <dgm:spPr/>
    </dgm:pt>
    <dgm:pt modelId="{EA26E911-1232-4C01-813B-5273926568D2}" type="pres">
      <dgm:prSet presAssocID="{CF39C2A4-1FF0-4C31-A5EE-1A307BA2F0AA}" presName="LevelTwoTextNode" presStyleLbl="node2" presStyleIdx="10" presStyleCnt="12">
        <dgm:presLayoutVars>
          <dgm:chPref val="3"/>
        </dgm:presLayoutVars>
      </dgm:prSet>
      <dgm:spPr/>
    </dgm:pt>
    <dgm:pt modelId="{5EDDB9BC-C6D5-4142-B7C9-CBBB269CF135}" type="pres">
      <dgm:prSet presAssocID="{CF39C2A4-1FF0-4C31-A5EE-1A307BA2F0AA}" presName="level3hierChild" presStyleCnt="0"/>
      <dgm:spPr/>
    </dgm:pt>
    <dgm:pt modelId="{1CB5A5D1-2D7A-4121-9AE2-B4E96DD0860F}" type="pres">
      <dgm:prSet presAssocID="{2A9AC361-8FD5-40E9-897D-6E7C01A369DA}" presName="conn2-1" presStyleLbl="parChTrans1D2" presStyleIdx="11" presStyleCnt="12"/>
      <dgm:spPr/>
    </dgm:pt>
    <dgm:pt modelId="{841D2E53-1A56-4210-BBD4-94A6263B403B}" type="pres">
      <dgm:prSet presAssocID="{2A9AC361-8FD5-40E9-897D-6E7C01A369DA}" presName="connTx" presStyleLbl="parChTrans1D2" presStyleIdx="11" presStyleCnt="12"/>
      <dgm:spPr/>
    </dgm:pt>
    <dgm:pt modelId="{D29DE9B8-8854-4F4E-BE3C-F70D25A024A7}" type="pres">
      <dgm:prSet presAssocID="{5A1582B4-0E49-49D6-875F-7CD1D98EB619}" presName="root2" presStyleCnt="0"/>
      <dgm:spPr/>
    </dgm:pt>
    <dgm:pt modelId="{4CB00949-2AF5-4DCD-9D1E-B70175F66FA8}" type="pres">
      <dgm:prSet presAssocID="{5A1582B4-0E49-49D6-875F-7CD1D98EB619}" presName="LevelTwoTextNode" presStyleLbl="node2" presStyleIdx="11" presStyleCnt="12">
        <dgm:presLayoutVars>
          <dgm:chPref val="3"/>
        </dgm:presLayoutVars>
      </dgm:prSet>
      <dgm:spPr/>
    </dgm:pt>
    <dgm:pt modelId="{6FD09FCF-AD6A-44E3-8CD1-0A5AC63F3C58}" type="pres">
      <dgm:prSet presAssocID="{5A1582B4-0E49-49D6-875F-7CD1D98EB619}" presName="level3hierChild" presStyleCnt="0"/>
      <dgm:spPr/>
    </dgm:pt>
  </dgm:ptLst>
  <dgm:cxnLst>
    <dgm:cxn modelId="{730E0307-4A02-4592-BEDB-6CE7EA30554B}" type="presOf" srcId="{AB552008-E692-4245-8346-1B971FD78492}" destId="{C84CB6D1-5A57-4FC9-9BCA-D08898375A80}" srcOrd="0" destOrd="0" presId="urn:microsoft.com/office/officeart/2005/8/layout/hierarchy2"/>
    <dgm:cxn modelId="{823B840B-B35C-453C-B66C-F69372EE097A}" type="presOf" srcId="{9DA55996-5578-4BE7-8F96-03AD59EBE9E2}" destId="{F2781C8C-63D6-4E1D-BD2C-E184B79523EC}" srcOrd="1" destOrd="0" presId="urn:microsoft.com/office/officeart/2005/8/layout/hierarchy2"/>
    <dgm:cxn modelId="{E2EEDF18-09A1-4940-AF8A-4B8FB99A6D04}" srcId="{C43FE6A5-6274-43B3-B9D2-6C37D8E14EE0}" destId="{CF39C2A4-1FF0-4C31-A5EE-1A307BA2F0AA}" srcOrd="10" destOrd="0" parTransId="{9DA55996-5578-4BE7-8F96-03AD59EBE9E2}" sibTransId="{B829AAB8-8461-4C49-A77B-2AD6BD29D5A2}"/>
    <dgm:cxn modelId="{CF6E9423-55ED-42B7-8DEE-D44EC05378FD}" type="presOf" srcId="{120D6505-C97C-4BC1-96F7-44475B56FB9C}" destId="{707DC8B9-F262-44F9-924A-ABAC04C283D2}" srcOrd="1" destOrd="0" presId="urn:microsoft.com/office/officeart/2005/8/layout/hierarchy2"/>
    <dgm:cxn modelId="{4EC61524-6647-4B06-8C56-BABAFE25B347}" type="presOf" srcId="{74E15B60-0375-4D44-BAE3-1F5619AE085B}" destId="{01CE1E5F-AABC-49C0-9190-68EF12CEF890}" srcOrd="0" destOrd="0" presId="urn:microsoft.com/office/officeart/2005/8/layout/hierarchy2"/>
    <dgm:cxn modelId="{1209B226-28BB-41A2-87E9-091CF98AC8E2}" type="presOf" srcId="{D367479F-E089-4579-ABB6-2F16D0D50546}" destId="{31B45729-1A29-4D17-BD19-40DD23CD3781}" srcOrd="1" destOrd="0" presId="urn:microsoft.com/office/officeart/2005/8/layout/hierarchy2"/>
    <dgm:cxn modelId="{AAF6FE27-18AD-4813-8BD3-DE0FC1A01DC7}" srcId="{C43FE6A5-6274-43B3-B9D2-6C37D8E14EE0}" destId="{AB552008-E692-4245-8346-1B971FD78492}" srcOrd="8" destOrd="0" parTransId="{F240D9DB-97EC-412C-9803-3734684F56FE}" sibTransId="{7FF0E2A3-C3E0-4465-9A51-EA016EAA001A}"/>
    <dgm:cxn modelId="{3ED90434-9DAA-4D31-A5DF-87AB259D29EF}" type="presOf" srcId="{CFEAAE60-2478-4B81-A7C6-E2A8B8FE6956}" destId="{9CD23A58-50F4-4A5B-8094-912C1808F31C}" srcOrd="1" destOrd="0" presId="urn:microsoft.com/office/officeart/2005/8/layout/hierarchy2"/>
    <dgm:cxn modelId="{8B631D3B-1355-4DC2-816E-8CC673D30091}" type="presOf" srcId="{CF39C2A4-1FF0-4C31-A5EE-1A307BA2F0AA}" destId="{EA26E911-1232-4C01-813B-5273926568D2}" srcOrd="0" destOrd="0" presId="urn:microsoft.com/office/officeart/2005/8/layout/hierarchy2"/>
    <dgm:cxn modelId="{820F425D-C25B-46AD-BE86-3C41BC6AFE41}" type="presOf" srcId="{5B630746-7EF3-4A71-A7AA-AEFA06249563}" destId="{9BCFCAD4-7EB2-4928-97C4-7602009D4D24}" srcOrd="0" destOrd="0" presId="urn:microsoft.com/office/officeart/2005/8/layout/hierarchy2"/>
    <dgm:cxn modelId="{31FE6961-3989-41B3-A897-6D386BD2F366}" srcId="{C43FE6A5-6274-43B3-B9D2-6C37D8E14EE0}" destId="{920299D6-B647-41BC-804B-4655EF5A822C}" srcOrd="0" destOrd="0" parTransId="{2DF87175-E753-42B0-8A56-92D82F12111F}" sibTransId="{0D086BFF-E05A-457B-8399-FDF4B8E78482}"/>
    <dgm:cxn modelId="{3178D044-E568-4477-8627-1A677F53BCF1}" type="presOf" srcId="{5B630746-7EF3-4A71-A7AA-AEFA06249563}" destId="{047AEB17-9944-4106-912F-4A5B33AEBFB7}" srcOrd="1" destOrd="0" presId="urn:microsoft.com/office/officeart/2005/8/layout/hierarchy2"/>
    <dgm:cxn modelId="{91CA3C65-0F78-47E6-9D80-C925FA9798D6}" srcId="{C43FE6A5-6274-43B3-B9D2-6C37D8E14EE0}" destId="{13161BE7-0EEE-4E1A-8B01-2FCDA904C5F1}" srcOrd="2" destOrd="0" parTransId="{74E15B60-0375-4D44-BAE3-1F5619AE085B}" sibTransId="{1181B401-6DA4-4276-94C4-D430316E9362}"/>
    <dgm:cxn modelId="{669F4969-3C38-4EE6-82F1-4E2585E1B80B}" srcId="{C43FE6A5-6274-43B3-B9D2-6C37D8E14EE0}" destId="{F5D9F5AC-87F4-4E6E-9BCF-5982448B9469}" srcOrd="4" destOrd="0" parTransId="{335FAEB6-89D0-463F-A0D9-FDECDC3A0696}" sibTransId="{364451B8-2A10-4645-BAAC-32AD2C981AB4}"/>
    <dgm:cxn modelId="{FBB1206B-C860-4439-9880-9FF759760692}" srcId="{C43FE6A5-6274-43B3-B9D2-6C37D8E14EE0}" destId="{7EF495DF-1E06-4B34-8F18-EC803A4FB129}" srcOrd="5" destOrd="0" parTransId="{D367479F-E089-4579-ABB6-2F16D0D50546}" sibTransId="{AE7B11DB-ABE8-403D-B180-FAABD8FE3EB6}"/>
    <dgm:cxn modelId="{5307C96C-BCA7-4A46-AF84-837B53295DFF}" type="presOf" srcId="{F240D9DB-97EC-412C-9803-3734684F56FE}" destId="{D557645E-5797-47B8-88BB-07414F879BC6}" srcOrd="1" destOrd="0" presId="urn:microsoft.com/office/officeart/2005/8/layout/hierarchy2"/>
    <dgm:cxn modelId="{F880184D-4962-4399-9F1D-783E60BCEA4D}" type="presOf" srcId="{2A9AC361-8FD5-40E9-897D-6E7C01A369DA}" destId="{1CB5A5D1-2D7A-4121-9AE2-B4E96DD0860F}" srcOrd="0" destOrd="0" presId="urn:microsoft.com/office/officeart/2005/8/layout/hierarchy2"/>
    <dgm:cxn modelId="{3EDBB16D-929E-457A-8E29-42BE203DA298}" type="presOf" srcId="{120D6505-C97C-4BC1-96F7-44475B56FB9C}" destId="{6D4CDE7C-FF04-42EC-A5E6-BDDDE2777F8D}" srcOrd="0" destOrd="0" presId="urn:microsoft.com/office/officeart/2005/8/layout/hierarchy2"/>
    <dgm:cxn modelId="{A6F1E64F-F371-4B6E-A919-DD1E70271229}" type="presOf" srcId="{F08E45F6-45B9-428C-97FA-E84915868342}" destId="{ABD3BEF0-9FE4-4EF5-9F60-04D3FE234B72}" srcOrd="0" destOrd="0" presId="urn:microsoft.com/office/officeart/2005/8/layout/hierarchy2"/>
    <dgm:cxn modelId="{02AABD53-5E7C-4605-92EC-16AE43CEBBA6}" type="presOf" srcId="{13161BE7-0EEE-4E1A-8B01-2FCDA904C5F1}" destId="{6093EA0C-C812-4137-A650-4D2CD2A31CAF}" srcOrd="0" destOrd="0" presId="urn:microsoft.com/office/officeart/2005/8/layout/hierarchy2"/>
    <dgm:cxn modelId="{9BB1E774-228E-405C-A686-2E59686B0906}" type="presOf" srcId="{AEE17A37-5911-4E3C-A5DF-48D7DA5E4962}" destId="{45956639-D109-4942-8008-16A364363BC1}" srcOrd="0" destOrd="0" presId="urn:microsoft.com/office/officeart/2005/8/layout/hierarchy2"/>
    <dgm:cxn modelId="{33247956-F8F6-45D7-A3F2-63A58AFBDC1A}" type="presOf" srcId="{CFEAAE60-2478-4B81-A7C6-E2A8B8FE6956}" destId="{92691E74-B40E-4C21-AC42-296CBF5E0770}" srcOrd="0" destOrd="0" presId="urn:microsoft.com/office/officeart/2005/8/layout/hierarchy2"/>
    <dgm:cxn modelId="{FF3E5477-E522-4558-A438-60214896C720}" type="presOf" srcId="{7CD9B848-879F-4B9C-9A0E-DAD5C9C8ACAC}" destId="{4F783487-9BD5-4B43-B8B8-EF65D0973082}" srcOrd="0" destOrd="0" presId="urn:microsoft.com/office/officeart/2005/8/layout/hierarchy2"/>
    <dgm:cxn modelId="{77834859-CF88-4FD2-996D-A319E9A94EF0}" srcId="{605899A0-AE09-45DA-A823-DA13BACCDBD7}" destId="{C43FE6A5-6274-43B3-B9D2-6C37D8E14EE0}" srcOrd="0" destOrd="0" parTransId="{5E444A41-2BCE-419D-B5D3-A324E37EBF06}" sibTransId="{F3598B54-6238-4202-BDAC-2F38336964B6}"/>
    <dgm:cxn modelId="{4BB39F5A-899A-4A44-87EC-5AB364D6D2D7}" srcId="{C43FE6A5-6274-43B3-B9D2-6C37D8E14EE0}" destId="{1790B380-A326-4E66-BB21-A0578B414C78}" srcOrd="3" destOrd="0" parTransId="{CFEAAE60-2478-4B81-A7C6-E2A8B8FE6956}" sibTransId="{C9BCE992-CB6C-43A4-807A-71A7FB8A274B}"/>
    <dgm:cxn modelId="{F6DDBA90-A2D9-437E-9F7F-E69277BEB530}" type="presOf" srcId="{CC4589D7-3D95-4B89-A814-A4C5DA51CA96}" destId="{2063F648-274E-4CF7-8681-991F6989CD13}" srcOrd="0" destOrd="0" presId="urn:microsoft.com/office/officeart/2005/8/layout/hierarchy2"/>
    <dgm:cxn modelId="{5231AF92-32BC-4F8A-8277-2CEADA005509}" type="presOf" srcId="{74E15B60-0375-4D44-BAE3-1F5619AE085B}" destId="{8640210F-203A-4560-A1F2-24B68B792731}" srcOrd="1" destOrd="0" presId="urn:microsoft.com/office/officeart/2005/8/layout/hierarchy2"/>
    <dgm:cxn modelId="{7D990098-7887-47C7-9334-FC56C2347944}" type="presOf" srcId="{F240D9DB-97EC-412C-9803-3734684F56FE}" destId="{A2910152-36E5-4A7B-AD6F-B5BF456FC86A}" srcOrd="0" destOrd="0" presId="urn:microsoft.com/office/officeart/2005/8/layout/hierarchy2"/>
    <dgm:cxn modelId="{03C259A0-8564-415C-93BA-505AE513BB71}" type="presOf" srcId="{920299D6-B647-41BC-804B-4655EF5A822C}" destId="{BAB6129D-15C1-4926-A9B6-CEDDE998C031}" srcOrd="0" destOrd="0" presId="urn:microsoft.com/office/officeart/2005/8/layout/hierarchy2"/>
    <dgm:cxn modelId="{C323B1A1-0FF9-4C5E-A109-11B822412C05}" type="presOf" srcId="{335FAEB6-89D0-463F-A0D9-FDECDC3A0696}" destId="{5D217EEF-693D-4F98-9C4B-DA4170C2C602}" srcOrd="0" destOrd="0" presId="urn:microsoft.com/office/officeart/2005/8/layout/hierarchy2"/>
    <dgm:cxn modelId="{45684CA4-8A90-49DD-9C5E-6CF7589DB848}" type="presOf" srcId="{C43FE6A5-6274-43B3-B9D2-6C37D8E14EE0}" destId="{EBB35E98-E71E-4A8E-9426-24F7DEBE99F2}" srcOrd="0" destOrd="0" presId="urn:microsoft.com/office/officeart/2005/8/layout/hierarchy2"/>
    <dgm:cxn modelId="{027361A7-7346-4DDC-8891-A761A97739DC}" type="presOf" srcId="{5A1582B4-0E49-49D6-875F-7CD1D98EB619}" destId="{4CB00949-2AF5-4DCD-9D1E-B70175F66FA8}" srcOrd="0" destOrd="0" presId="urn:microsoft.com/office/officeart/2005/8/layout/hierarchy2"/>
    <dgm:cxn modelId="{E9F497AA-BBC9-4A77-9EF8-7547D334E828}" type="presOf" srcId="{8E378B0A-7819-472C-9463-A813C710B95D}" destId="{5E6AC034-6C6F-441B-821A-78BEF7977DA1}" srcOrd="1" destOrd="0" presId="urn:microsoft.com/office/officeart/2005/8/layout/hierarchy2"/>
    <dgm:cxn modelId="{4EC909B1-BD3F-4E26-AF52-E18F64D98CCC}" type="presOf" srcId="{2A9AC361-8FD5-40E9-897D-6E7C01A369DA}" destId="{841D2E53-1A56-4210-BBD4-94A6263B403B}" srcOrd="1" destOrd="0" presId="urn:microsoft.com/office/officeart/2005/8/layout/hierarchy2"/>
    <dgm:cxn modelId="{753DEEB4-69DD-4803-9873-B497351BB0F6}" type="presOf" srcId="{F5D9F5AC-87F4-4E6E-9BCF-5982448B9469}" destId="{1BB014F6-9A96-469C-A39A-74AF9D052C69}" srcOrd="0" destOrd="0" presId="urn:microsoft.com/office/officeart/2005/8/layout/hierarchy2"/>
    <dgm:cxn modelId="{A83200B8-2DD2-4EEB-B156-31BD0F74B55F}" type="presOf" srcId="{93F2EEE7-A4BD-4A1F-A4AC-C4BA222A5F42}" destId="{03DEF606-CA26-4844-9AC9-19B3D09CED4C}" srcOrd="0" destOrd="0" presId="urn:microsoft.com/office/officeart/2005/8/layout/hierarchy2"/>
    <dgm:cxn modelId="{49E362B9-CF5D-4D41-BD65-AAAB44CEF4E1}" srcId="{C43FE6A5-6274-43B3-B9D2-6C37D8E14EE0}" destId="{AEE17A37-5911-4E3C-A5DF-48D7DA5E4962}" srcOrd="9" destOrd="0" parTransId="{8E378B0A-7819-472C-9463-A813C710B95D}" sibTransId="{5B196173-81BF-4523-AAF2-F632F53234C9}"/>
    <dgm:cxn modelId="{97CC35BF-3C7C-4D37-BA24-3E5A236170FE}" type="presOf" srcId="{7CD9B848-879F-4B9C-9A0E-DAD5C9C8ACAC}" destId="{C166AE68-7100-4789-B718-18B9541F911D}" srcOrd="1" destOrd="0" presId="urn:microsoft.com/office/officeart/2005/8/layout/hierarchy2"/>
    <dgm:cxn modelId="{C97FA8CB-345C-4CB3-8B8A-350A282A33BB}" type="presOf" srcId="{1790B380-A326-4E66-BB21-A0578B414C78}" destId="{4D767999-D79D-4323-8BEC-852828AFD79E}" srcOrd="0" destOrd="0" presId="urn:microsoft.com/office/officeart/2005/8/layout/hierarchy2"/>
    <dgm:cxn modelId="{28000FD8-7461-4391-BF4F-4F9FCE820BA6}" srcId="{C43FE6A5-6274-43B3-B9D2-6C37D8E14EE0}" destId="{5A1582B4-0E49-49D6-875F-7CD1D98EB619}" srcOrd="11" destOrd="0" parTransId="{2A9AC361-8FD5-40E9-897D-6E7C01A369DA}" sibTransId="{541313A4-0DB9-4FBE-B33E-F266B0877532}"/>
    <dgm:cxn modelId="{410529D8-E7F5-4057-A7BF-482112944E98}" srcId="{C43FE6A5-6274-43B3-B9D2-6C37D8E14EE0}" destId="{CC4589D7-3D95-4B89-A814-A4C5DA51CA96}" srcOrd="7" destOrd="0" parTransId="{7CD9B848-879F-4B9C-9A0E-DAD5C9C8ACAC}" sibTransId="{7CBB47FA-32B9-4E9D-8543-910B57764962}"/>
    <dgm:cxn modelId="{2EAAB7E2-426A-43D8-AE0A-0502D5ABDC3A}" type="presOf" srcId="{605899A0-AE09-45DA-A823-DA13BACCDBD7}" destId="{1174A452-F448-469D-A006-3CD8763FC536}" srcOrd="0" destOrd="0" presId="urn:microsoft.com/office/officeart/2005/8/layout/hierarchy2"/>
    <dgm:cxn modelId="{22C4F5E2-7EED-44A5-8A9F-1B44E6BABABE}" type="presOf" srcId="{2DF87175-E753-42B0-8A56-92D82F12111F}" destId="{850CEC02-7AE8-4A9F-8747-DFD5A4F3E42B}" srcOrd="0" destOrd="0" presId="urn:microsoft.com/office/officeart/2005/8/layout/hierarchy2"/>
    <dgm:cxn modelId="{4A550AE7-308B-4B90-A008-E349459EFBCC}" type="presOf" srcId="{335FAEB6-89D0-463F-A0D9-FDECDC3A0696}" destId="{078A4931-BB38-4FD1-ACA8-746E063CFC84}" srcOrd="1" destOrd="0" presId="urn:microsoft.com/office/officeart/2005/8/layout/hierarchy2"/>
    <dgm:cxn modelId="{4EFA3BEB-9671-4C9A-B01C-FE4E49AD32DA}" type="presOf" srcId="{D367479F-E089-4579-ABB6-2F16D0D50546}" destId="{65BA67D1-EBEC-42B2-A26C-2FAABA4D9C23}" srcOrd="0" destOrd="0" presId="urn:microsoft.com/office/officeart/2005/8/layout/hierarchy2"/>
    <dgm:cxn modelId="{C4E750F1-2B14-4C83-8D52-5D38FBE60D6E}" type="presOf" srcId="{9DA55996-5578-4BE7-8F96-03AD59EBE9E2}" destId="{89304BE4-7983-4FC1-A21F-F170A7D1C85E}" srcOrd="0" destOrd="0" presId="urn:microsoft.com/office/officeart/2005/8/layout/hierarchy2"/>
    <dgm:cxn modelId="{197B66F3-B528-4F9F-A23B-C40745C9FA03}" srcId="{C43FE6A5-6274-43B3-B9D2-6C37D8E14EE0}" destId="{F08E45F6-45B9-428C-97FA-E84915868342}" srcOrd="1" destOrd="0" parTransId="{120D6505-C97C-4BC1-96F7-44475B56FB9C}" sibTransId="{8B088B44-185C-4DD3-8CBD-841B40A9D4EB}"/>
    <dgm:cxn modelId="{0C9CBAF6-EC93-4317-AA60-F91CEEE034BA}" srcId="{C43FE6A5-6274-43B3-B9D2-6C37D8E14EE0}" destId="{93F2EEE7-A4BD-4A1F-A4AC-C4BA222A5F42}" srcOrd="6" destOrd="0" parTransId="{5B630746-7EF3-4A71-A7AA-AEFA06249563}" sibTransId="{4753A3FA-BCC0-41A3-80F6-A2B08534C220}"/>
    <dgm:cxn modelId="{4A9FD8F6-5F65-4118-85C7-B0C65DFA72FA}" type="presOf" srcId="{7EF495DF-1E06-4B34-8F18-EC803A4FB129}" destId="{859261A8-DA67-43F7-9200-1AFBC16A8737}" srcOrd="0" destOrd="0" presId="urn:microsoft.com/office/officeart/2005/8/layout/hierarchy2"/>
    <dgm:cxn modelId="{5EC9DCFB-FA74-4548-8637-AB78A69D867B}" type="presOf" srcId="{2DF87175-E753-42B0-8A56-92D82F12111F}" destId="{DD97D8B2-035D-4473-80B6-9D052C101396}" srcOrd="1" destOrd="0" presId="urn:microsoft.com/office/officeart/2005/8/layout/hierarchy2"/>
    <dgm:cxn modelId="{15D420FC-D7BE-465B-A17D-D5FF3F0DBAF4}" type="presOf" srcId="{8E378B0A-7819-472C-9463-A813C710B95D}" destId="{0ADEA159-A938-4C0C-ACA8-EB43198483F3}" srcOrd="0" destOrd="0" presId="urn:microsoft.com/office/officeart/2005/8/layout/hierarchy2"/>
    <dgm:cxn modelId="{2DD31D58-1B55-46BE-A8A6-A1347B60C071}" type="presParOf" srcId="{1174A452-F448-469D-A006-3CD8763FC536}" destId="{344B8218-5F96-41CB-ABDA-8AE11A6180CB}" srcOrd="0" destOrd="0" presId="urn:microsoft.com/office/officeart/2005/8/layout/hierarchy2"/>
    <dgm:cxn modelId="{188B51AA-7F4A-4B37-9087-70350D3C4841}" type="presParOf" srcId="{344B8218-5F96-41CB-ABDA-8AE11A6180CB}" destId="{EBB35E98-E71E-4A8E-9426-24F7DEBE99F2}" srcOrd="0" destOrd="0" presId="urn:microsoft.com/office/officeart/2005/8/layout/hierarchy2"/>
    <dgm:cxn modelId="{8DF284C5-524E-4F43-9361-8D9B2E4704C1}" type="presParOf" srcId="{344B8218-5F96-41CB-ABDA-8AE11A6180CB}" destId="{2EFEE359-BB9D-42CB-8433-C6B6BDDA22A6}" srcOrd="1" destOrd="0" presId="urn:microsoft.com/office/officeart/2005/8/layout/hierarchy2"/>
    <dgm:cxn modelId="{E13F82BA-5A63-4144-ABD9-A066AC21EAD8}" type="presParOf" srcId="{2EFEE359-BB9D-42CB-8433-C6B6BDDA22A6}" destId="{850CEC02-7AE8-4A9F-8747-DFD5A4F3E42B}" srcOrd="0" destOrd="0" presId="urn:microsoft.com/office/officeart/2005/8/layout/hierarchy2"/>
    <dgm:cxn modelId="{4E36DC9A-5258-44D0-A2C3-B1F7FDEDCA57}" type="presParOf" srcId="{850CEC02-7AE8-4A9F-8747-DFD5A4F3E42B}" destId="{DD97D8B2-035D-4473-80B6-9D052C101396}" srcOrd="0" destOrd="0" presId="urn:microsoft.com/office/officeart/2005/8/layout/hierarchy2"/>
    <dgm:cxn modelId="{1C502D72-9D1B-4972-9A83-4B09E6D915C6}" type="presParOf" srcId="{2EFEE359-BB9D-42CB-8433-C6B6BDDA22A6}" destId="{7778B9DB-00BA-4F5C-8A78-93A94E864652}" srcOrd="1" destOrd="0" presId="urn:microsoft.com/office/officeart/2005/8/layout/hierarchy2"/>
    <dgm:cxn modelId="{0C1600D2-DE4E-458D-BAEF-05F8FA00436F}" type="presParOf" srcId="{7778B9DB-00BA-4F5C-8A78-93A94E864652}" destId="{BAB6129D-15C1-4926-A9B6-CEDDE998C031}" srcOrd="0" destOrd="0" presId="urn:microsoft.com/office/officeart/2005/8/layout/hierarchy2"/>
    <dgm:cxn modelId="{8C91B69A-88F0-47A4-B3D7-AF5B2EA5BF08}" type="presParOf" srcId="{7778B9DB-00BA-4F5C-8A78-93A94E864652}" destId="{71A96632-E9A5-4B76-BE5F-BD77C4FDD55B}" srcOrd="1" destOrd="0" presId="urn:microsoft.com/office/officeart/2005/8/layout/hierarchy2"/>
    <dgm:cxn modelId="{F60A2204-E65E-4CE7-8A1C-F31CADCF12AD}" type="presParOf" srcId="{2EFEE359-BB9D-42CB-8433-C6B6BDDA22A6}" destId="{6D4CDE7C-FF04-42EC-A5E6-BDDDE2777F8D}" srcOrd="2" destOrd="0" presId="urn:microsoft.com/office/officeart/2005/8/layout/hierarchy2"/>
    <dgm:cxn modelId="{8C571C95-84ED-4227-B137-DBD4027E25CA}" type="presParOf" srcId="{6D4CDE7C-FF04-42EC-A5E6-BDDDE2777F8D}" destId="{707DC8B9-F262-44F9-924A-ABAC04C283D2}" srcOrd="0" destOrd="0" presId="urn:microsoft.com/office/officeart/2005/8/layout/hierarchy2"/>
    <dgm:cxn modelId="{A7DC07EE-1C85-49C4-953C-34F1B7486499}" type="presParOf" srcId="{2EFEE359-BB9D-42CB-8433-C6B6BDDA22A6}" destId="{B88F5595-B335-4DB6-A030-04C24C69F83A}" srcOrd="3" destOrd="0" presId="urn:microsoft.com/office/officeart/2005/8/layout/hierarchy2"/>
    <dgm:cxn modelId="{F57767C1-1694-4699-969D-5D43D776A172}" type="presParOf" srcId="{B88F5595-B335-4DB6-A030-04C24C69F83A}" destId="{ABD3BEF0-9FE4-4EF5-9F60-04D3FE234B72}" srcOrd="0" destOrd="0" presId="urn:microsoft.com/office/officeart/2005/8/layout/hierarchy2"/>
    <dgm:cxn modelId="{EE1DC6E9-3946-4213-AF79-A641A2A7FA20}" type="presParOf" srcId="{B88F5595-B335-4DB6-A030-04C24C69F83A}" destId="{EF7C4722-ED28-4082-A46C-D530655DE5ED}" srcOrd="1" destOrd="0" presId="urn:microsoft.com/office/officeart/2005/8/layout/hierarchy2"/>
    <dgm:cxn modelId="{909E742D-27A9-4EFA-A8E0-A6D2C73CA345}" type="presParOf" srcId="{2EFEE359-BB9D-42CB-8433-C6B6BDDA22A6}" destId="{01CE1E5F-AABC-49C0-9190-68EF12CEF890}" srcOrd="4" destOrd="0" presId="urn:microsoft.com/office/officeart/2005/8/layout/hierarchy2"/>
    <dgm:cxn modelId="{C5B3901E-BF8D-4611-AE20-D9F74C58E5B7}" type="presParOf" srcId="{01CE1E5F-AABC-49C0-9190-68EF12CEF890}" destId="{8640210F-203A-4560-A1F2-24B68B792731}" srcOrd="0" destOrd="0" presId="urn:microsoft.com/office/officeart/2005/8/layout/hierarchy2"/>
    <dgm:cxn modelId="{CC5F70B2-3BED-47CD-BB88-980C330A4247}" type="presParOf" srcId="{2EFEE359-BB9D-42CB-8433-C6B6BDDA22A6}" destId="{E6090032-3948-4F9E-A257-9F9A8090409A}" srcOrd="5" destOrd="0" presId="urn:microsoft.com/office/officeart/2005/8/layout/hierarchy2"/>
    <dgm:cxn modelId="{53F535ED-5254-473E-B3DC-A8D0F348B0DA}" type="presParOf" srcId="{E6090032-3948-4F9E-A257-9F9A8090409A}" destId="{6093EA0C-C812-4137-A650-4D2CD2A31CAF}" srcOrd="0" destOrd="0" presId="urn:microsoft.com/office/officeart/2005/8/layout/hierarchy2"/>
    <dgm:cxn modelId="{65693E8B-70E8-49F7-B728-5243DD52D5CF}" type="presParOf" srcId="{E6090032-3948-4F9E-A257-9F9A8090409A}" destId="{4069995E-5122-4C09-88C5-8F33B8E03966}" srcOrd="1" destOrd="0" presId="urn:microsoft.com/office/officeart/2005/8/layout/hierarchy2"/>
    <dgm:cxn modelId="{35212C7B-7A66-47F1-B9F6-14C514AC4C3E}" type="presParOf" srcId="{2EFEE359-BB9D-42CB-8433-C6B6BDDA22A6}" destId="{92691E74-B40E-4C21-AC42-296CBF5E0770}" srcOrd="6" destOrd="0" presId="urn:microsoft.com/office/officeart/2005/8/layout/hierarchy2"/>
    <dgm:cxn modelId="{F1DF81EB-6C8D-4B78-B5D7-E2ACB569E88E}" type="presParOf" srcId="{92691E74-B40E-4C21-AC42-296CBF5E0770}" destId="{9CD23A58-50F4-4A5B-8094-912C1808F31C}" srcOrd="0" destOrd="0" presId="urn:microsoft.com/office/officeart/2005/8/layout/hierarchy2"/>
    <dgm:cxn modelId="{F6AA031B-CE8F-4148-AA40-5D3399C63647}" type="presParOf" srcId="{2EFEE359-BB9D-42CB-8433-C6B6BDDA22A6}" destId="{3162B8BB-06B9-4F74-9418-A3C648051896}" srcOrd="7" destOrd="0" presId="urn:microsoft.com/office/officeart/2005/8/layout/hierarchy2"/>
    <dgm:cxn modelId="{53EF2737-6FCA-40CA-86DD-202109648237}" type="presParOf" srcId="{3162B8BB-06B9-4F74-9418-A3C648051896}" destId="{4D767999-D79D-4323-8BEC-852828AFD79E}" srcOrd="0" destOrd="0" presId="urn:microsoft.com/office/officeart/2005/8/layout/hierarchy2"/>
    <dgm:cxn modelId="{BEA648EE-0629-4D76-848A-DB7D42CCF09A}" type="presParOf" srcId="{3162B8BB-06B9-4F74-9418-A3C648051896}" destId="{86BF3F2A-BB3B-4CCE-B0C2-3B8C8F8FE4DF}" srcOrd="1" destOrd="0" presId="urn:microsoft.com/office/officeart/2005/8/layout/hierarchy2"/>
    <dgm:cxn modelId="{E462E846-8AB2-4A93-959A-EBDC15572445}" type="presParOf" srcId="{2EFEE359-BB9D-42CB-8433-C6B6BDDA22A6}" destId="{5D217EEF-693D-4F98-9C4B-DA4170C2C602}" srcOrd="8" destOrd="0" presId="urn:microsoft.com/office/officeart/2005/8/layout/hierarchy2"/>
    <dgm:cxn modelId="{EAFB037F-4B1D-48E5-A9EE-B50A8832D29D}" type="presParOf" srcId="{5D217EEF-693D-4F98-9C4B-DA4170C2C602}" destId="{078A4931-BB38-4FD1-ACA8-746E063CFC84}" srcOrd="0" destOrd="0" presId="urn:microsoft.com/office/officeart/2005/8/layout/hierarchy2"/>
    <dgm:cxn modelId="{21D22F18-A649-469A-9298-7A9033003680}" type="presParOf" srcId="{2EFEE359-BB9D-42CB-8433-C6B6BDDA22A6}" destId="{AD58B07D-96B0-45AD-9201-A387CF372218}" srcOrd="9" destOrd="0" presId="urn:microsoft.com/office/officeart/2005/8/layout/hierarchy2"/>
    <dgm:cxn modelId="{C07F2881-F322-499F-B83B-142A5F14BD4A}" type="presParOf" srcId="{AD58B07D-96B0-45AD-9201-A387CF372218}" destId="{1BB014F6-9A96-469C-A39A-74AF9D052C69}" srcOrd="0" destOrd="0" presId="urn:microsoft.com/office/officeart/2005/8/layout/hierarchy2"/>
    <dgm:cxn modelId="{494E35A0-D63D-4D55-818E-A0A6B96724E4}" type="presParOf" srcId="{AD58B07D-96B0-45AD-9201-A387CF372218}" destId="{4685F231-895C-4218-ACA5-B70647E7976D}" srcOrd="1" destOrd="0" presId="urn:microsoft.com/office/officeart/2005/8/layout/hierarchy2"/>
    <dgm:cxn modelId="{3432D100-E35A-4EF2-8EA0-3FA2D6B2A30B}" type="presParOf" srcId="{2EFEE359-BB9D-42CB-8433-C6B6BDDA22A6}" destId="{65BA67D1-EBEC-42B2-A26C-2FAABA4D9C23}" srcOrd="10" destOrd="0" presId="urn:microsoft.com/office/officeart/2005/8/layout/hierarchy2"/>
    <dgm:cxn modelId="{3FD79628-3B40-405D-BB74-581AA85A50CB}" type="presParOf" srcId="{65BA67D1-EBEC-42B2-A26C-2FAABA4D9C23}" destId="{31B45729-1A29-4D17-BD19-40DD23CD3781}" srcOrd="0" destOrd="0" presId="urn:microsoft.com/office/officeart/2005/8/layout/hierarchy2"/>
    <dgm:cxn modelId="{24B5BB52-346F-4D04-82DC-9436329262A9}" type="presParOf" srcId="{2EFEE359-BB9D-42CB-8433-C6B6BDDA22A6}" destId="{A8C411A2-DAB9-4C5B-9F94-56F7B804FF24}" srcOrd="11" destOrd="0" presId="urn:microsoft.com/office/officeart/2005/8/layout/hierarchy2"/>
    <dgm:cxn modelId="{173A3F29-650E-451F-A8BE-23B5431A22F2}" type="presParOf" srcId="{A8C411A2-DAB9-4C5B-9F94-56F7B804FF24}" destId="{859261A8-DA67-43F7-9200-1AFBC16A8737}" srcOrd="0" destOrd="0" presId="urn:microsoft.com/office/officeart/2005/8/layout/hierarchy2"/>
    <dgm:cxn modelId="{62090515-EB77-4DEF-A33A-9F46ADEFB707}" type="presParOf" srcId="{A8C411A2-DAB9-4C5B-9F94-56F7B804FF24}" destId="{497ACB48-C55D-4739-8C6F-EA5AF126FA07}" srcOrd="1" destOrd="0" presId="urn:microsoft.com/office/officeart/2005/8/layout/hierarchy2"/>
    <dgm:cxn modelId="{AD6E54EE-A313-4186-AEE3-B1F43173E630}" type="presParOf" srcId="{2EFEE359-BB9D-42CB-8433-C6B6BDDA22A6}" destId="{9BCFCAD4-7EB2-4928-97C4-7602009D4D24}" srcOrd="12" destOrd="0" presId="urn:microsoft.com/office/officeart/2005/8/layout/hierarchy2"/>
    <dgm:cxn modelId="{EADA6E86-08D6-412B-A48B-098026308392}" type="presParOf" srcId="{9BCFCAD4-7EB2-4928-97C4-7602009D4D24}" destId="{047AEB17-9944-4106-912F-4A5B33AEBFB7}" srcOrd="0" destOrd="0" presId="urn:microsoft.com/office/officeart/2005/8/layout/hierarchy2"/>
    <dgm:cxn modelId="{E0FBDCF7-580F-4F35-8168-4098325DB84B}" type="presParOf" srcId="{2EFEE359-BB9D-42CB-8433-C6B6BDDA22A6}" destId="{D04BB028-8582-455F-9B64-F6EED971E26D}" srcOrd="13" destOrd="0" presId="urn:microsoft.com/office/officeart/2005/8/layout/hierarchy2"/>
    <dgm:cxn modelId="{B778E24A-5503-403E-A506-88198795A5B8}" type="presParOf" srcId="{D04BB028-8582-455F-9B64-F6EED971E26D}" destId="{03DEF606-CA26-4844-9AC9-19B3D09CED4C}" srcOrd="0" destOrd="0" presId="urn:microsoft.com/office/officeart/2005/8/layout/hierarchy2"/>
    <dgm:cxn modelId="{D983E00B-FB77-4C54-B973-3AF8DA39E7BD}" type="presParOf" srcId="{D04BB028-8582-455F-9B64-F6EED971E26D}" destId="{D38EA185-FEEC-404F-9774-0D4AA21DD0A2}" srcOrd="1" destOrd="0" presId="urn:microsoft.com/office/officeart/2005/8/layout/hierarchy2"/>
    <dgm:cxn modelId="{0E5FDD0F-1F06-49C1-BC11-1D8A23236A47}" type="presParOf" srcId="{2EFEE359-BB9D-42CB-8433-C6B6BDDA22A6}" destId="{4F783487-9BD5-4B43-B8B8-EF65D0973082}" srcOrd="14" destOrd="0" presId="urn:microsoft.com/office/officeart/2005/8/layout/hierarchy2"/>
    <dgm:cxn modelId="{1A807B2C-5BE2-47C2-830D-586BB33BEDEC}" type="presParOf" srcId="{4F783487-9BD5-4B43-B8B8-EF65D0973082}" destId="{C166AE68-7100-4789-B718-18B9541F911D}" srcOrd="0" destOrd="0" presId="urn:microsoft.com/office/officeart/2005/8/layout/hierarchy2"/>
    <dgm:cxn modelId="{4241AF05-9C0A-4D53-AB70-9D23E3F279BC}" type="presParOf" srcId="{2EFEE359-BB9D-42CB-8433-C6B6BDDA22A6}" destId="{2CECC69B-9FE9-4D68-8B89-85409F38E2AA}" srcOrd="15" destOrd="0" presId="urn:microsoft.com/office/officeart/2005/8/layout/hierarchy2"/>
    <dgm:cxn modelId="{CFE0FC92-7B32-456C-9F50-7C3F53CFD932}" type="presParOf" srcId="{2CECC69B-9FE9-4D68-8B89-85409F38E2AA}" destId="{2063F648-274E-4CF7-8681-991F6989CD13}" srcOrd="0" destOrd="0" presId="urn:microsoft.com/office/officeart/2005/8/layout/hierarchy2"/>
    <dgm:cxn modelId="{0BE22CC7-8D46-48BB-8C53-F68C87A9BE02}" type="presParOf" srcId="{2CECC69B-9FE9-4D68-8B89-85409F38E2AA}" destId="{E5098D98-0618-41C9-A7EB-297A6CE73366}" srcOrd="1" destOrd="0" presId="urn:microsoft.com/office/officeart/2005/8/layout/hierarchy2"/>
    <dgm:cxn modelId="{C91C7CE9-DC14-4BFC-9432-80561B9F8909}" type="presParOf" srcId="{2EFEE359-BB9D-42CB-8433-C6B6BDDA22A6}" destId="{A2910152-36E5-4A7B-AD6F-B5BF456FC86A}" srcOrd="16" destOrd="0" presId="urn:microsoft.com/office/officeart/2005/8/layout/hierarchy2"/>
    <dgm:cxn modelId="{7B3E5047-21F0-404B-AD99-6DB9110CF0F8}" type="presParOf" srcId="{A2910152-36E5-4A7B-AD6F-B5BF456FC86A}" destId="{D557645E-5797-47B8-88BB-07414F879BC6}" srcOrd="0" destOrd="0" presId="urn:microsoft.com/office/officeart/2005/8/layout/hierarchy2"/>
    <dgm:cxn modelId="{C9E708DA-36B0-4F21-B9F2-4DA409CE1519}" type="presParOf" srcId="{2EFEE359-BB9D-42CB-8433-C6B6BDDA22A6}" destId="{77D7A12D-A2AF-4A5A-96F0-BEFC14ED8A82}" srcOrd="17" destOrd="0" presId="urn:microsoft.com/office/officeart/2005/8/layout/hierarchy2"/>
    <dgm:cxn modelId="{8DD9B661-0F52-4CB5-ADBE-80CD0BB048E9}" type="presParOf" srcId="{77D7A12D-A2AF-4A5A-96F0-BEFC14ED8A82}" destId="{C84CB6D1-5A57-4FC9-9BCA-D08898375A80}" srcOrd="0" destOrd="0" presId="urn:microsoft.com/office/officeart/2005/8/layout/hierarchy2"/>
    <dgm:cxn modelId="{3066DE6B-0F67-4186-BE5A-1325BD52AFE6}" type="presParOf" srcId="{77D7A12D-A2AF-4A5A-96F0-BEFC14ED8A82}" destId="{50CD12EB-291D-450C-8533-776685D2ECE8}" srcOrd="1" destOrd="0" presId="urn:microsoft.com/office/officeart/2005/8/layout/hierarchy2"/>
    <dgm:cxn modelId="{48D6AF03-DDDA-46B9-BEF8-B3792AE92618}" type="presParOf" srcId="{2EFEE359-BB9D-42CB-8433-C6B6BDDA22A6}" destId="{0ADEA159-A938-4C0C-ACA8-EB43198483F3}" srcOrd="18" destOrd="0" presId="urn:microsoft.com/office/officeart/2005/8/layout/hierarchy2"/>
    <dgm:cxn modelId="{D8D16038-24B9-4A7D-9A8A-A3D082F507C5}" type="presParOf" srcId="{0ADEA159-A938-4C0C-ACA8-EB43198483F3}" destId="{5E6AC034-6C6F-441B-821A-78BEF7977DA1}" srcOrd="0" destOrd="0" presId="urn:microsoft.com/office/officeart/2005/8/layout/hierarchy2"/>
    <dgm:cxn modelId="{DB086FBD-27C6-4232-8F42-AD705874D64A}" type="presParOf" srcId="{2EFEE359-BB9D-42CB-8433-C6B6BDDA22A6}" destId="{559CC0FE-923F-4D7D-A4B7-1BE13F7B3511}" srcOrd="19" destOrd="0" presId="urn:microsoft.com/office/officeart/2005/8/layout/hierarchy2"/>
    <dgm:cxn modelId="{6E5039A4-CA18-4BCE-8CCA-DAE3CAF89BBE}" type="presParOf" srcId="{559CC0FE-923F-4D7D-A4B7-1BE13F7B3511}" destId="{45956639-D109-4942-8008-16A364363BC1}" srcOrd="0" destOrd="0" presId="urn:microsoft.com/office/officeart/2005/8/layout/hierarchy2"/>
    <dgm:cxn modelId="{9AA38EA1-9335-47A4-91D9-C05976C29C40}" type="presParOf" srcId="{559CC0FE-923F-4D7D-A4B7-1BE13F7B3511}" destId="{67CD6A7C-0E08-4FBB-A550-EB13C593D46D}" srcOrd="1" destOrd="0" presId="urn:microsoft.com/office/officeart/2005/8/layout/hierarchy2"/>
    <dgm:cxn modelId="{7F66E5DA-65D6-46E6-B692-0CBA4C6B3982}" type="presParOf" srcId="{2EFEE359-BB9D-42CB-8433-C6B6BDDA22A6}" destId="{89304BE4-7983-4FC1-A21F-F170A7D1C85E}" srcOrd="20" destOrd="0" presId="urn:microsoft.com/office/officeart/2005/8/layout/hierarchy2"/>
    <dgm:cxn modelId="{6140C184-200A-4734-A143-A34067E9B13C}" type="presParOf" srcId="{89304BE4-7983-4FC1-A21F-F170A7D1C85E}" destId="{F2781C8C-63D6-4E1D-BD2C-E184B79523EC}" srcOrd="0" destOrd="0" presId="urn:microsoft.com/office/officeart/2005/8/layout/hierarchy2"/>
    <dgm:cxn modelId="{EA5DB1FB-B6C5-4E00-9F82-BDB2E742E242}" type="presParOf" srcId="{2EFEE359-BB9D-42CB-8433-C6B6BDDA22A6}" destId="{258B242D-F4A6-4002-AD85-D7E83EC3EF0C}" srcOrd="21" destOrd="0" presId="urn:microsoft.com/office/officeart/2005/8/layout/hierarchy2"/>
    <dgm:cxn modelId="{D18656FE-6A75-4EC8-947B-3CFEB4C3236C}" type="presParOf" srcId="{258B242D-F4A6-4002-AD85-D7E83EC3EF0C}" destId="{EA26E911-1232-4C01-813B-5273926568D2}" srcOrd="0" destOrd="0" presId="urn:microsoft.com/office/officeart/2005/8/layout/hierarchy2"/>
    <dgm:cxn modelId="{4FB0CFDE-63B0-4EC8-8E8B-184CC96915A2}" type="presParOf" srcId="{258B242D-F4A6-4002-AD85-D7E83EC3EF0C}" destId="{5EDDB9BC-C6D5-4142-B7C9-CBBB269CF135}" srcOrd="1" destOrd="0" presId="urn:microsoft.com/office/officeart/2005/8/layout/hierarchy2"/>
    <dgm:cxn modelId="{AFA9BEDF-BAC1-41F8-A33F-4F1FB8E19127}" type="presParOf" srcId="{2EFEE359-BB9D-42CB-8433-C6B6BDDA22A6}" destId="{1CB5A5D1-2D7A-4121-9AE2-B4E96DD0860F}" srcOrd="22" destOrd="0" presId="urn:microsoft.com/office/officeart/2005/8/layout/hierarchy2"/>
    <dgm:cxn modelId="{765A0E88-B4BA-4380-A800-C4E648D02B8A}" type="presParOf" srcId="{1CB5A5D1-2D7A-4121-9AE2-B4E96DD0860F}" destId="{841D2E53-1A56-4210-BBD4-94A6263B403B}" srcOrd="0" destOrd="0" presId="urn:microsoft.com/office/officeart/2005/8/layout/hierarchy2"/>
    <dgm:cxn modelId="{079B7654-04E1-4717-9B44-1AB6552D3171}" type="presParOf" srcId="{2EFEE359-BB9D-42CB-8433-C6B6BDDA22A6}" destId="{D29DE9B8-8854-4F4E-BE3C-F70D25A024A7}" srcOrd="23" destOrd="0" presId="urn:microsoft.com/office/officeart/2005/8/layout/hierarchy2"/>
    <dgm:cxn modelId="{3CF32C62-5F03-4C64-87EF-9ECB568092B3}" type="presParOf" srcId="{D29DE9B8-8854-4F4E-BE3C-F70D25A024A7}" destId="{4CB00949-2AF5-4DCD-9D1E-B70175F66FA8}" srcOrd="0" destOrd="0" presId="urn:microsoft.com/office/officeart/2005/8/layout/hierarchy2"/>
    <dgm:cxn modelId="{19DC0136-98DA-4BD2-A348-F5A222563F21}" type="presParOf" srcId="{D29DE9B8-8854-4F4E-BE3C-F70D25A024A7}" destId="{6FD09FCF-AD6A-44E3-8CD1-0A5AC63F3C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5899A0-AE09-45DA-A823-DA13BACCDB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3FE6A5-6274-43B3-B9D2-6C37D8E14EE0}">
      <dgm:prSet phldrT="[Text]" custT="1"/>
      <dgm:spPr/>
      <dgm:t>
        <a:bodyPr/>
        <a:lstStyle/>
        <a:p>
          <a:r>
            <a:rPr lang="es-MX" sz="3000" dirty="0"/>
            <a:t>Docente 2</a:t>
          </a:r>
          <a:endParaRPr lang="en-US" sz="3000" dirty="0"/>
        </a:p>
      </dgm:t>
    </dgm:pt>
    <dgm:pt modelId="{5E444A41-2BCE-419D-B5D3-A324E37EBF06}" type="parTrans" cxnId="{77834859-CF88-4FD2-996D-A319E9A94EF0}">
      <dgm:prSet/>
      <dgm:spPr/>
      <dgm:t>
        <a:bodyPr/>
        <a:lstStyle/>
        <a:p>
          <a:endParaRPr lang="en-US"/>
        </a:p>
      </dgm:t>
    </dgm:pt>
    <dgm:pt modelId="{F3598B54-6238-4202-BDAC-2F38336964B6}" type="sibTrans" cxnId="{77834859-CF88-4FD2-996D-A319E9A94EF0}">
      <dgm:prSet/>
      <dgm:spPr/>
      <dgm:t>
        <a:bodyPr/>
        <a:lstStyle/>
        <a:p>
          <a:endParaRPr lang="en-US"/>
        </a:p>
      </dgm:t>
    </dgm:pt>
    <dgm:pt modelId="{F5D9F5AC-87F4-4E6E-9BCF-5982448B9469}">
      <dgm:prSet/>
      <dgm:spPr>
        <a:solidFill>
          <a:srgbClr val="FFFF00"/>
        </a:solidFill>
      </dgm:spPr>
      <dgm:t>
        <a:bodyPr/>
        <a:lstStyle/>
        <a:p>
          <a:r>
            <a:rPr lang="es-MX" dirty="0"/>
            <a:t>A5</a:t>
          </a:r>
          <a:endParaRPr lang="en-US" dirty="0"/>
        </a:p>
      </dgm:t>
    </dgm:pt>
    <dgm:pt modelId="{335FAEB6-89D0-463F-A0D9-FDECDC3A0696}" type="parTrans" cxnId="{669F4969-3C38-4EE6-82F1-4E2585E1B80B}">
      <dgm:prSet/>
      <dgm:spPr/>
      <dgm:t>
        <a:bodyPr/>
        <a:lstStyle/>
        <a:p>
          <a:endParaRPr lang="en-US"/>
        </a:p>
      </dgm:t>
    </dgm:pt>
    <dgm:pt modelId="{364451B8-2A10-4645-BAAC-32AD2C981AB4}" type="sibTrans" cxnId="{669F4969-3C38-4EE6-82F1-4E2585E1B80B}">
      <dgm:prSet/>
      <dgm:spPr/>
      <dgm:t>
        <a:bodyPr/>
        <a:lstStyle/>
        <a:p>
          <a:endParaRPr lang="en-US"/>
        </a:p>
      </dgm:t>
    </dgm:pt>
    <dgm:pt modelId="{7EF495DF-1E06-4B34-8F18-EC803A4FB129}">
      <dgm:prSet/>
      <dgm:spPr>
        <a:solidFill>
          <a:srgbClr val="FF0000"/>
        </a:solidFill>
      </dgm:spPr>
      <dgm:t>
        <a:bodyPr/>
        <a:lstStyle/>
        <a:p>
          <a:r>
            <a:rPr lang="es-MX" dirty="0"/>
            <a:t>A6</a:t>
          </a:r>
          <a:endParaRPr lang="en-US" dirty="0"/>
        </a:p>
      </dgm:t>
    </dgm:pt>
    <dgm:pt modelId="{D367479F-E089-4579-ABB6-2F16D0D50546}" type="parTrans" cxnId="{FBB1206B-C860-4439-9880-9FF759760692}">
      <dgm:prSet/>
      <dgm:spPr/>
      <dgm:t>
        <a:bodyPr/>
        <a:lstStyle/>
        <a:p>
          <a:endParaRPr lang="en-US"/>
        </a:p>
      </dgm:t>
    </dgm:pt>
    <dgm:pt modelId="{AE7B11DB-ABE8-403D-B180-FAABD8FE3EB6}" type="sibTrans" cxnId="{FBB1206B-C860-4439-9880-9FF759760692}">
      <dgm:prSet/>
      <dgm:spPr/>
      <dgm:t>
        <a:bodyPr/>
        <a:lstStyle/>
        <a:p>
          <a:endParaRPr lang="en-US"/>
        </a:p>
      </dgm:t>
    </dgm:pt>
    <dgm:pt modelId="{AB552008-E692-4245-8346-1B971FD78492}">
      <dgm:prSet/>
      <dgm:spPr>
        <a:solidFill>
          <a:srgbClr val="FFC000"/>
        </a:solidFill>
      </dgm:spPr>
      <dgm:t>
        <a:bodyPr/>
        <a:lstStyle/>
        <a:p>
          <a:r>
            <a:rPr lang="es-MX" dirty="0"/>
            <a:t>A9</a:t>
          </a:r>
          <a:endParaRPr lang="en-US" dirty="0"/>
        </a:p>
      </dgm:t>
    </dgm:pt>
    <dgm:pt modelId="{F240D9DB-97EC-412C-9803-3734684F56FE}" type="parTrans" cxnId="{AAF6FE27-18AD-4813-8BD3-DE0FC1A01DC7}">
      <dgm:prSet/>
      <dgm:spPr/>
      <dgm:t>
        <a:bodyPr/>
        <a:lstStyle/>
        <a:p>
          <a:endParaRPr lang="en-US"/>
        </a:p>
      </dgm:t>
    </dgm:pt>
    <dgm:pt modelId="{7FF0E2A3-C3E0-4465-9A51-EA016EAA001A}" type="sibTrans" cxnId="{AAF6FE27-18AD-4813-8BD3-DE0FC1A01DC7}">
      <dgm:prSet/>
      <dgm:spPr/>
      <dgm:t>
        <a:bodyPr/>
        <a:lstStyle/>
        <a:p>
          <a:endParaRPr lang="en-US"/>
        </a:p>
      </dgm:t>
    </dgm:pt>
    <dgm:pt modelId="{CF39C2A4-1FF0-4C31-A5EE-1A307BA2F0AA}">
      <dgm:prSet/>
      <dgm:spPr>
        <a:solidFill>
          <a:srgbClr val="C00000"/>
        </a:solidFill>
      </dgm:spPr>
      <dgm:t>
        <a:bodyPr/>
        <a:lstStyle/>
        <a:p>
          <a:r>
            <a:rPr lang="es-MX" dirty="0"/>
            <a:t>A11</a:t>
          </a:r>
          <a:endParaRPr lang="en-US" dirty="0"/>
        </a:p>
      </dgm:t>
    </dgm:pt>
    <dgm:pt modelId="{9DA55996-5578-4BE7-8F96-03AD59EBE9E2}" type="parTrans" cxnId="{E2EEDF18-09A1-4940-AF8A-4B8FB99A6D04}">
      <dgm:prSet/>
      <dgm:spPr/>
      <dgm:t>
        <a:bodyPr/>
        <a:lstStyle/>
        <a:p>
          <a:endParaRPr lang="en-US"/>
        </a:p>
      </dgm:t>
    </dgm:pt>
    <dgm:pt modelId="{B829AAB8-8461-4C49-A77B-2AD6BD29D5A2}" type="sibTrans" cxnId="{E2EEDF18-09A1-4940-AF8A-4B8FB99A6D04}">
      <dgm:prSet/>
      <dgm:spPr/>
      <dgm:t>
        <a:bodyPr/>
        <a:lstStyle/>
        <a:p>
          <a:endParaRPr lang="en-US"/>
        </a:p>
      </dgm:t>
    </dgm:pt>
    <dgm:pt modelId="{F08E45F6-45B9-428C-97FA-E84915868342}">
      <dgm:prSet phldrT="[Text]"/>
      <dgm:spPr>
        <a:solidFill>
          <a:srgbClr val="BE4D0E"/>
        </a:solidFill>
      </dgm:spPr>
      <dgm:t>
        <a:bodyPr/>
        <a:lstStyle/>
        <a:p>
          <a:r>
            <a:rPr lang="es-MX" dirty="0"/>
            <a:t>A2</a:t>
          </a:r>
          <a:endParaRPr lang="en-US" dirty="0"/>
        </a:p>
      </dgm:t>
    </dgm:pt>
    <dgm:pt modelId="{8B088B44-185C-4DD3-8CBD-841B40A9D4EB}" type="sibTrans" cxnId="{197B66F3-B528-4F9F-A23B-C40745C9FA03}">
      <dgm:prSet/>
      <dgm:spPr/>
      <dgm:t>
        <a:bodyPr/>
        <a:lstStyle/>
        <a:p>
          <a:endParaRPr lang="en-US"/>
        </a:p>
      </dgm:t>
    </dgm:pt>
    <dgm:pt modelId="{120D6505-C97C-4BC1-96F7-44475B56FB9C}" type="parTrans" cxnId="{197B66F3-B528-4F9F-A23B-C40745C9FA03}">
      <dgm:prSet/>
      <dgm:spPr/>
      <dgm:t>
        <a:bodyPr/>
        <a:lstStyle/>
        <a:p>
          <a:endParaRPr lang="en-US"/>
        </a:p>
      </dgm:t>
    </dgm:pt>
    <dgm:pt modelId="{1174A452-F448-469D-A006-3CD8763FC536}" type="pres">
      <dgm:prSet presAssocID="{605899A0-AE09-45DA-A823-DA13BACCDB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44B8218-5F96-41CB-ABDA-8AE11A6180CB}" type="pres">
      <dgm:prSet presAssocID="{C43FE6A5-6274-43B3-B9D2-6C37D8E14EE0}" presName="root1" presStyleCnt="0"/>
      <dgm:spPr/>
    </dgm:pt>
    <dgm:pt modelId="{EBB35E98-E71E-4A8E-9426-24F7DEBE99F2}" type="pres">
      <dgm:prSet presAssocID="{C43FE6A5-6274-43B3-B9D2-6C37D8E14EE0}" presName="LevelOneTextNode" presStyleLbl="node0" presStyleIdx="0" presStyleCnt="1" custScaleX="293890" custScaleY="193687" custLinFactX="-62040" custLinFactNeighborX="-100000" custLinFactNeighborY="5064">
        <dgm:presLayoutVars>
          <dgm:chPref val="3"/>
        </dgm:presLayoutVars>
      </dgm:prSet>
      <dgm:spPr/>
    </dgm:pt>
    <dgm:pt modelId="{2EFEE359-BB9D-42CB-8433-C6B6BDDA22A6}" type="pres">
      <dgm:prSet presAssocID="{C43FE6A5-6274-43B3-B9D2-6C37D8E14EE0}" presName="level2hierChild" presStyleCnt="0"/>
      <dgm:spPr/>
    </dgm:pt>
    <dgm:pt modelId="{6D4CDE7C-FF04-42EC-A5E6-BDDDE2777F8D}" type="pres">
      <dgm:prSet presAssocID="{120D6505-C97C-4BC1-96F7-44475B56FB9C}" presName="conn2-1" presStyleLbl="parChTrans1D2" presStyleIdx="0" presStyleCnt="5"/>
      <dgm:spPr/>
    </dgm:pt>
    <dgm:pt modelId="{707DC8B9-F262-44F9-924A-ABAC04C283D2}" type="pres">
      <dgm:prSet presAssocID="{120D6505-C97C-4BC1-96F7-44475B56FB9C}" presName="connTx" presStyleLbl="parChTrans1D2" presStyleIdx="0" presStyleCnt="5"/>
      <dgm:spPr/>
    </dgm:pt>
    <dgm:pt modelId="{B88F5595-B335-4DB6-A030-04C24C69F83A}" type="pres">
      <dgm:prSet presAssocID="{F08E45F6-45B9-428C-97FA-E84915868342}" presName="root2" presStyleCnt="0"/>
      <dgm:spPr/>
    </dgm:pt>
    <dgm:pt modelId="{ABD3BEF0-9FE4-4EF5-9F60-04D3FE234B72}" type="pres">
      <dgm:prSet presAssocID="{F08E45F6-45B9-428C-97FA-E84915868342}" presName="LevelTwoTextNode" presStyleLbl="node2" presStyleIdx="0" presStyleCnt="5">
        <dgm:presLayoutVars>
          <dgm:chPref val="3"/>
        </dgm:presLayoutVars>
      </dgm:prSet>
      <dgm:spPr/>
    </dgm:pt>
    <dgm:pt modelId="{EF7C4722-ED28-4082-A46C-D530655DE5ED}" type="pres">
      <dgm:prSet presAssocID="{F08E45F6-45B9-428C-97FA-E84915868342}" presName="level3hierChild" presStyleCnt="0"/>
      <dgm:spPr/>
    </dgm:pt>
    <dgm:pt modelId="{5D217EEF-693D-4F98-9C4B-DA4170C2C602}" type="pres">
      <dgm:prSet presAssocID="{335FAEB6-89D0-463F-A0D9-FDECDC3A0696}" presName="conn2-1" presStyleLbl="parChTrans1D2" presStyleIdx="1" presStyleCnt="5"/>
      <dgm:spPr/>
    </dgm:pt>
    <dgm:pt modelId="{078A4931-BB38-4FD1-ACA8-746E063CFC84}" type="pres">
      <dgm:prSet presAssocID="{335FAEB6-89D0-463F-A0D9-FDECDC3A0696}" presName="connTx" presStyleLbl="parChTrans1D2" presStyleIdx="1" presStyleCnt="5"/>
      <dgm:spPr/>
    </dgm:pt>
    <dgm:pt modelId="{AD58B07D-96B0-45AD-9201-A387CF372218}" type="pres">
      <dgm:prSet presAssocID="{F5D9F5AC-87F4-4E6E-9BCF-5982448B9469}" presName="root2" presStyleCnt="0"/>
      <dgm:spPr/>
    </dgm:pt>
    <dgm:pt modelId="{1BB014F6-9A96-469C-A39A-74AF9D052C69}" type="pres">
      <dgm:prSet presAssocID="{F5D9F5AC-87F4-4E6E-9BCF-5982448B9469}" presName="LevelTwoTextNode" presStyleLbl="node2" presStyleIdx="1" presStyleCnt="5">
        <dgm:presLayoutVars>
          <dgm:chPref val="3"/>
        </dgm:presLayoutVars>
      </dgm:prSet>
      <dgm:spPr/>
    </dgm:pt>
    <dgm:pt modelId="{4685F231-895C-4218-ACA5-B70647E7976D}" type="pres">
      <dgm:prSet presAssocID="{F5D9F5AC-87F4-4E6E-9BCF-5982448B9469}" presName="level3hierChild" presStyleCnt="0"/>
      <dgm:spPr/>
    </dgm:pt>
    <dgm:pt modelId="{65BA67D1-EBEC-42B2-A26C-2FAABA4D9C23}" type="pres">
      <dgm:prSet presAssocID="{D367479F-E089-4579-ABB6-2F16D0D50546}" presName="conn2-1" presStyleLbl="parChTrans1D2" presStyleIdx="2" presStyleCnt="5"/>
      <dgm:spPr/>
    </dgm:pt>
    <dgm:pt modelId="{31B45729-1A29-4D17-BD19-40DD23CD3781}" type="pres">
      <dgm:prSet presAssocID="{D367479F-E089-4579-ABB6-2F16D0D50546}" presName="connTx" presStyleLbl="parChTrans1D2" presStyleIdx="2" presStyleCnt="5"/>
      <dgm:spPr/>
    </dgm:pt>
    <dgm:pt modelId="{A8C411A2-DAB9-4C5B-9F94-56F7B804FF24}" type="pres">
      <dgm:prSet presAssocID="{7EF495DF-1E06-4B34-8F18-EC803A4FB129}" presName="root2" presStyleCnt="0"/>
      <dgm:spPr/>
    </dgm:pt>
    <dgm:pt modelId="{859261A8-DA67-43F7-9200-1AFBC16A8737}" type="pres">
      <dgm:prSet presAssocID="{7EF495DF-1E06-4B34-8F18-EC803A4FB129}" presName="LevelTwoTextNode" presStyleLbl="node2" presStyleIdx="2" presStyleCnt="5">
        <dgm:presLayoutVars>
          <dgm:chPref val="3"/>
        </dgm:presLayoutVars>
      </dgm:prSet>
      <dgm:spPr/>
    </dgm:pt>
    <dgm:pt modelId="{497ACB48-C55D-4739-8C6F-EA5AF126FA07}" type="pres">
      <dgm:prSet presAssocID="{7EF495DF-1E06-4B34-8F18-EC803A4FB129}" presName="level3hierChild" presStyleCnt="0"/>
      <dgm:spPr/>
    </dgm:pt>
    <dgm:pt modelId="{A2910152-36E5-4A7B-AD6F-B5BF456FC86A}" type="pres">
      <dgm:prSet presAssocID="{F240D9DB-97EC-412C-9803-3734684F56FE}" presName="conn2-1" presStyleLbl="parChTrans1D2" presStyleIdx="3" presStyleCnt="5"/>
      <dgm:spPr/>
    </dgm:pt>
    <dgm:pt modelId="{D557645E-5797-47B8-88BB-07414F879BC6}" type="pres">
      <dgm:prSet presAssocID="{F240D9DB-97EC-412C-9803-3734684F56FE}" presName="connTx" presStyleLbl="parChTrans1D2" presStyleIdx="3" presStyleCnt="5"/>
      <dgm:spPr/>
    </dgm:pt>
    <dgm:pt modelId="{77D7A12D-A2AF-4A5A-96F0-BEFC14ED8A82}" type="pres">
      <dgm:prSet presAssocID="{AB552008-E692-4245-8346-1B971FD78492}" presName="root2" presStyleCnt="0"/>
      <dgm:spPr/>
    </dgm:pt>
    <dgm:pt modelId="{C84CB6D1-5A57-4FC9-9BCA-D08898375A80}" type="pres">
      <dgm:prSet presAssocID="{AB552008-E692-4245-8346-1B971FD78492}" presName="LevelTwoTextNode" presStyleLbl="node2" presStyleIdx="3" presStyleCnt="5">
        <dgm:presLayoutVars>
          <dgm:chPref val="3"/>
        </dgm:presLayoutVars>
      </dgm:prSet>
      <dgm:spPr/>
    </dgm:pt>
    <dgm:pt modelId="{50CD12EB-291D-450C-8533-776685D2ECE8}" type="pres">
      <dgm:prSet presAssocID="{AB552008-E692-4245-8346-1B971FD78492}" presName="level3hierChild" presStyleCnt="0"/>
      <dgm:spPr/>
    </dgm:pt>
    <dgm:pt modelId="{89304BE4-7983-4FC1-A21F-F170A7D1C85E}" type="pres">
      <dgm:prSet presAssocID="{9DA55996-5578-4BE7-8F96-03AD59EBE9E2}" presName="conn2-1" presStyleLbl="parChTrans1D2" presStyleIdx="4" presStyleCnt="5"/>
      <dgm:spPr/>
    </dgm:pt>
    <dgm:pt modelId="{F2781C8C-63D6-4E1D-BD2C-E184B79523EC}" type="pres">
      <dgm:prSet presAssocID="{9DA55996-5578-4BE7-8F96-03AD59EBE9E2}" presName="connTx" presStyleLbl="parChTrans1D2" presStyleIdx="4" presStyleCnt="5"/>
      <dgm:spPr/>
    </dgm:pt>
    <dgm:pt modelId="{258B242D-F4A6-4002-AD85-D7E83EC3EF0C}" type="pres">
      <dgm:prSet presAssocID="{CF39C2A4-1FF0-4C31-A5EE-1A307BA2F0AA}" presName="root2" presStyleCnt="0"/>
      <dgm:spPr/>
    </dgm:pt>
    <dgm:pt modelId="{EA26E911-1232-4C01-813B-5273926568D2}" type="pres">
      <dgm:prSet presAssocID="{CF39C2A4-1FF0-4C31-A5EE-1A307BA2F0AA}" presName="LevelTwoTextNode" presStyleLbl="node2" presStyleIdx="4" presStyleCnt="5">
        <dgm:presLayoutVars>
          <dgm:chPref val="3"/>
        </dgm:presLayoutVars>
      </dgm:prSet>
      <dgm:spPr/>
    </dgm:pt>
    <dgm:pt modelId="{5EDDB9BC-C6D5-4142-B7C9-CBBB269CF135}" type="pres">
      <dgm:prSet presAssocID="{CF39C2A4-1FF0-4C31-A5EE-1A307BA2F0AA}" presName="level3hierChild" presStyleCnt="0"/>
      <dgm:spPr/>
    </dgm:pt>
  </dgm:ptLst>
  <dgm:cxnLst>
    <dgm:cxn modelId="{730E0307-4A02-4592-BEDB-6CE7EA30554B}" type="presOf" srcId="{AB552008-E692-4245-8346-1B971FD78492}" destId="{C84CB6D1-5A57-4FC9-9BCA-D08898375A80}" srcOrd="0" destOrd="0" presId="urn:microsoft.com/office/officeart/2005/8/layout/hierarchy2"/>
    <dgm:cxn modelId="{823B840B-B35C-453C-B66C-F69372EE097A}" type="presOf" srcId="{9DA55996-5578-4BE7-8F96-03AD59EBE9E2}" destId="{F2781C8C-63D6-4E1D-BD2C-E184B79523EC}" srcOrd="1" destOrd="0" presId="urn:microsoft.com/office/officeart/2005/8/layout/hierarchy2"/>
    <dgm:cxn modelId="{E2EEDF18-09A1-4940-AF8A-4B8FB99A6D04}" srcId="{C43FE6A5-6274-43B3-B9D2-6C37D8E14EE0}" destId="{CF39C2A4-1FF0-4C31-A5EE-1A307BA2F0AA}" srcOrd="4" destOrd="0" parTransId="{9DA55996-5578-4BE7-8F96-03AD59EBE9E2}" sibTransId="{B829AAB8-8461-4C49-A77B-2AD6BD29D5A2}"/>
    <dgm:cxn modelId="{CF6E9423-55ED-42B7-8DEE-D44EC05378FD}" type="presOf" srcId="{120D6505-C97C-4BC1-96F7-44475B56FB9C}" destId="{707DC8B9-F262-44F9-924A-ABAC04C283D2}" srcOrd="1" destOrd="0" presId="urn:microsoft.com/office/officeart/2005/8/layout/hierarchy2"/>
    <dgm:cxn modelId="{1209B226-28BB-41A2-87E9-091CF98AC8E2}" type="presOf" srcId="{D367479F-E089-4579-ABB6-2F16D0D50546}" destId="{31B45729-1A29-4D17-BD19-40DD23CD3781}" srcOrd="1" destOrd="0" presId="urn:microsoft.com/office/officeart/2005/8/layout/hierarchy2"/>
    <dgm:cxn modelId="{AAF6FE27-18AD-4813-8BD3-DE0FC1A01DC7}" srcId="{C43FE6A5-6274-43B3-B9D2-6C37D8E14EE0}" destId="{AB552008-E692-4245-8346-1B971FD78492}" srcOrd="3" destOrd="0" parTransId="{F240D9DB-97EC-412C-9803-3734684F56FE}" sibTransId="{7FF0E2A3-C3E0-4465-9A51-EA016EAA001A}"/>
    <dgm:cxn modelId="{8B631D3B-1355-4DC2-816E-8CC673D30091}" type="presOf" srcId="{CF39C2A4-1FF0-4C31-A5EE-1A307BA2F0AA}" destId="{EA26E911-1232-4C01-813B-5273926568D2}" srcOrd="0" destOrd="0" presId="urn:microsoft.com/office/officeart/2005/8/layout/hierarchy2"/>
    <dgm:cxn modelId="{669F4969-3C38-4EE6-82F1-4E2585E1B80B}" srcId="{C43FE6A5-6274-43B3-B9D2-6C37D8E14EE0}" destId="{F5D9F5AC-87F4-4E6E-9BCF-5982448B9469}" srcOrd="1" destOrd="0" parTransId="{335FAEB6-89D0-463F-A0D9-FDECDC3A0696}" sibTransId="{364451B8-2A10-4645-BAAC-32AD2C981AB4}"/>
    <dgm:cxn modelId="{FBB1206B-C860-4439-9880-9FF759760692}" srcId="{C43FE6A5-6274-43B3-B9D2-6C37D8E14EE0}" destId="{7EF495DF-1E06-4B34-8F18-EC803A4FB129}" srcOrd="2" destOrd="0" parTransId="{D367479F-E089-4579-ABB6-2F16D0D50546}" sibTransId="{AE7B11DB-ABE8-403D-B180-FAABD8FE3EB6}"/>
    <dgm:cxn modelId="{5307C96C-BCA7-4A46-AF84-837B53295DFF}" type="presOf" srcId="{F240D9DB-97EC-412C-9803-3734684F56FE}" destId="{D557645E-5797-47B8-88BB-07414F879BC6}" srcOrd="1" destOrd="0" presId="urn:microsoft.com/office/officeart/2005/8/layout/hierarchy2"/>
    <dgm:cxn modelId="{3EDBB16D-929E-457A-8E29-42BE203DA298}" type="presOf" srcId="{120D6505-C97C-4BC1-96F7-44475B56FB9C}" destId="{6D4CDE7C-FF04-42EC-A5E6-BDDDE2777F8D}" srcOrd="0" destOrd="0" presId="urn:microsoft.com/office/officeart/2005/8/layout/hierarchy2"/>
    <dgm:cxn modelId="{A6F1E64F-F371-4B6E-A919-DD1E70271229}" type="presOf" srcId="{F08E45F6-45B9-428C-97FA-E84915868342}" destId="{ABD3BEF0-9FE4-4EF5-9F60-04D3FE234B72}" srcOrd="0" destOrd="0" presId="urn:microsoft.com/office/officeart/2005/8/layout/hierarchy2"/>
    <dgm:cxn modelId="{77834859-CF88-4FD2-996D-A319E9A94EF0}" srcId="{605899A0-AE09-45DA-A823-DA13BACCDBD7}" destId="{C43FE6A5-6274-43B3-B9D2-6C37D8E14EE0}" srcOrd="0" destOrd="0" parTransId="{5E444A41-2BCE-419D-B5D3-A324E37EBF06}" sibTransId="{F3598B54-6238-4202-BDAC-2F38336964B6}"/>
    <dgm:cxn modelId="{7D990098-7887-47C7-9334-FC56C2347944}" type="presOf" srcId="{F240D9DB-97EC-412C-9803-3734684F56FE}" destId="{A2910152-36E5-4A7B-AD6F-B5BF456FC86A}" srcOrd="0" destOrd="0" presId="urn:microsoft.com/office/officeart/2005/8/layout/hierarchy2"/>
    <dgm:cxn modelId="{C323B1A1-0FF9-4C5E-A109-11B822412C05}" type="presOf" srcId="{335FAEB6-89D0-463F-A0D9-FDECDC3A0696}" destId="{5D217EEF-693D-4F98-9C4B-DA4170C2C602}" srcOrd="0" destOrd="0" presId="urn:microsoft.com/office/officeart/2005/8/layout/hierarchy2"/>
    <dgm:cxn modelId="{45684CA4-8A90-49DD-9C5E-6CF7589DB848}" type="presOf" srcId="{C43FE6A5-6274-43B3-B9D2-6C37D8E14EE0}" destId="{EBB35E98-E71E-4A8E-9426-24F7DEBE99F2}" srcOrd="0" destOrd="0" presId="urn:microsoft.com/office/officeart/2005/8/layout/hierarchy2"/>
    <dgm:cxn modelId="{753DEEB4-69DD-4803-9873-B497351BB0F6}" type="presOf" srcId="{F5D9F5AC-87F4-4E6E-9BCF-5982448B9469}" destId="{1BB014F6-9A96-469C-A39A-74AF9D052C69}" srcOrd="0" destOrd="0" presId="urn:microsoft.com/office/officeart/2005/8/layout/hierarchy2"/>
    <dgm:cxn modelId="{2EAAB7E2-426A-43D8-AE0A-0502D5ABDC3A}" type="presOf" srcId="{605899A0-AE09-45DA-A823-DA13BACCDBD7}" destId="{1174A452-F448-469D-A006-3CD8763FC536}" srcOrd="0" destOrd="0" presId="urn:microsoft.com/office/officeart/2005/8/layout/hierarchy2"/>
    <dgm:cxn modelId="{4A550AE7-308B-4B90-A008-E349459EFBCC}" type="presOf" srcId="{335FAEB6-89D0-463F-A0D9-FDECDC3A0696}" destId="{078A4931-BB38-4FD1-ACA8-746E063CFC84}" srcOrd="1" destOrd="0" presId="urn:microsoft.com/office/officeart/2005/8/layout/hierarchy2"/>
    <dgm:cxn modelId="{4EFA3BEB-9671-4C9A-B01C-FE4E49AD32DA}" type="presOf" srcId="{D367479F-E089-4579-ABB6-2F16D0D50546}" destId="{65BA67D1-EBEC-42B2-A26C-2FAABA4D9C23}" srcOrd="0" destOrd="0" presId="urn:microsoft.com/office/officeart/2005/8/layout/hierarchy2"/>
    <dgm:cxn modelId="{C4E750F1-2B14-4C83-8D52-5D38FBE60D6E}" type="presOf" srcId="{9DA55996-5578-4BE7-8F96-03AD59EBE9E2}" destId="{89304BE4-7983-4FC1-A21F-F170A7D1C85E}" srcOrd="0" destOrd="0" presId="urn:microsoft.com/office/officeart/2005/8/layout/hierarchy2"/>
    <dgm:cxn modelId="{197B66F3-B528-4F9F-A23B-C40745C9FA03}" srcId="{C43FE6A5-6274-43B3-B9D2-6C37D8E14EE0}" destId="{F08E45F6-45B9-428C-97FA-E84915868342}" srcOrd="0" destOrd="0" parTransId="{120D6505-C97C-4BC1-96F7-44475B56FB9C}" sibTransId="{8B088B44-185C-4DD3-8CBD-841B40A9D4EB}"/>
    <dgm:cxn modelId="{4A9FD8F6-5F65-4118-85C7-B0C65DFA72FA}" type="presOf" srcId="{7EF495DF-1E06-4B34-8F18-EC803A4FB129}" destId="{859261A8-DA67-43F7-9200-1AFBC16A8737}" srcOrd="0" destOrd="0" presId="urn:microsoft.com/office/officeart/2005/8/layout/hierarchy2"/>
    <dgm:cxn modelId="{2DD31D58-1B55-46BE-A8A6-A1347B60C071}" type="presParOf" srcId="{1174A452-F448-469D-A006-3CD8763FC536}" destId="{344B8218-5F96-41CB-ABDA-8AE11A6180CB}" srcOrd="0" destOrd="0" presId="urn:microsoft.com/office/officeart/2005/8/layout/hierarchy2"/>
    <dgm:cxn modelId="{188B51AA-7F4A-4B37-9087-70350D3C4841}" type="presParOf" srcId="{344B8218-5F96-41CB-ABDA-8AE11A6180CB}" destId="{EBB35E98-E71E-4A8E-9426-24F7DEBE99F2}" srcOrd="0" destOrd="0" presId="urn:microsoft.com/office/officeart/2005/8/layout/hierarchy2"/>
    <dgm:cxn modelId="{8DF284C5-524E-4F43-9361-8D9B2E4704C1}" type="presParOf" srcId="{344B8218-5F96-41CB-ABDA-8AE11A6180CB}" destId="{2EFEE359-BB9D-42CB-8433-C6B6BDDA22A6}" srcOrd="1" destOrd="0" presId="urn:microsoft.com/office/officeart/2005/8/layout/hierarchy2"/>
    <dgm:cxn modelId="{F60A2204-E65E-4CE7-8A1C-F31CADCF12AD}" type="presParOf" srcId="{2EFEE359-BB9D-42CB-8433-C6B6BDDA22A6}" destId="{6D4CDE7C-FF04-42EC-A5E6-BDDDE2777F8D}" srcOrd="0" destOrd="0" presId="urn:microsoft.com/office/officeart/2005/8/layout/hierarchy2"/>
    <dgm:cxn modelId="{8C571C95-84ED-4227-B137-DBD4027E25CA}" type="presParOf" srcId="{6D4CDE7C-FF04-42EC-A5E6-BDDDE2777F8D}" destId="{707DC8B9-F262-44F9-924A-ABAC04C283D2}" srcOrd="0" destOrd="0" presId="urn:microsoft.com/office/officeart/2005/8/layout/hierarchy2"/>
    <dgm:cxn modelId="{A7DC07EE-1C85-49C4-953C-34F1B7486499}" type="presParOf" srcId="{2EFEE359-BB9D-42CB-8433-C6B6BDDA22A6}" destId="{B88F5595-B335-4DB6-A030-04C24C69F83A}" srcOrd="1" destOrd="0" presId="urn:microsoft.com/office/officeart/2005/8/layout/hierarchy2"/>
    <dgm:cxn modelId="{F57767C1-1694-4699-969D-5D43D776A172}" type="presParOf" srcId="{B88F5595-B335-4DB6-A030-04C24C69F83A}" destId="{ABD3BEF0-9FE4-4EF5-9F60-04D3FE234B72}" srcOrd="0" destOrd="0" presId="urn:microsoft.com/office/officeart/2005/8/layout/hierarchy2"/>
    <dgm:cxn modelId="{EE1DC6E9-3946-4213-AF79-A641A2A7FA20}" type="presParOf" srcId="{B88F5595-B335-4DB6-A030-04C24C69F83A}" destId="{EF7C4722-ED28-4082-A46C-D530655DE5ED}" srcOrd="1" destOrd="0" presId="urn:microsoft.com/office/officeart/2005/8/layout/hierarchy2"/>
    <dgm:cxn modelId="{E462E846-8AB2-4A93-959A-EBDC15572445}" type="presParOf" srcId="{2EFEE359-BB9D-42CB-8433-C6B6BDDA22A6}" destId="{5D217EEF-693D-4F98-9C4B-DA4170C2C602}" srcOrd="2" destOrd="0" presId="urn:microsoft.com/office/officeart/2005/8/layout/hierarchy2"/>
    <dgm:cxn modelId="{EAFB037F-4B1D-48E5-A9EE-B50A8832D29D}" type="presParOf" srcId="{5D217EEF-693D-4F98-9C4B-DA4170C2C602}" destId="{078A4931-BB38-4FD1-ACA8-746E063CFC84}" srcOrd="0" destOrd="0" presId="urn:microsoft.com/office/officeart/2005/8/layout/hierarchy2"/>
    <dgm:cxn modelId="{21D22F18-A649-469A-9298-7A9033003680}" type="presParOf" srcId="{2EFEE359-BB9D-42CB-8433-C6B6BDDA22A6}" destId="{AD58B07D-96B0-45AD-9201-A387CF372218}" srcOrd="3" destOrd="0" presId="urn:microsoft.com/office/officeart/2005/8/layout/hierarchy2"/>
    <dgm:cxn modelId="{C07F2881-F322-499F-B83B-142A5F14BD4A}" type="presParOf" srcId="{AD58B07D-96B0-45AD-9201-A387CF372218}" destId="{1BB014F6-9A96-469C-A39A-74AF9D052C69}" srcOrd="0" destOrd="0" presId="urn:microsoft.com/office/officeart/2005/8/layout/hierarchy2"/>
    <dgm:cxn modelId="{494E35A0-D63D-4D55-818E-A0A6B96724E4}" type="presParOf" srcId="{AD58B07D-96B0-45AD-9201-A387CF372218}" destId="{4685F231-895C-4218-ACA5-B70647E7976D}" srcOrd="1" destOrd="0" presId="urn:microsoft.com/office/officeart/2005/8/layout/hierarchy2"/>
    <dgm:cxn modelId="{3432D100-E35A-4EF2-8EA0-3FA2D6B2A30B}" type="presParOf" srcId="{2EFEE359-BB9D-42CB-8433-C6B6BDDA22A6}" destId="{65BA67D1-EBEC-42B2-A26C-2FAABA4D9C23}" srcOrd="4" destOrd="0" presId="urn:microsoft.com/office/officeart/2005/8/layout/hierarchy2"/>
    <dgm:cxn modelId="{3FD79628-3B40-405D-BB74-581AA85A50CB}" type="presParOf" srcId="{65BA67D1-EBEC-42B2-A26C-2FAABA4D9C23}" destId="{31B45729-1A29-4D17-BD19-40DD23CD3781}" srcOrd="0" destOrd="0" presId="urn:microsoft.com/office/officeart/2005/8/layout/hierarchy2"/>
    <dgm:cxn modelId="{24B5BB52-346F-4D04-82DC-9436329262A9}" type="presParOf" srcId="{2EFEE359-BB9D-42CB-8433-C6B6BDDA22A6}" destId="{A8C411A2-DAB9-4C5B-9F94-56F7B804FF24}" srcOrd="5" destOrd="0" presId="urn:microsoft.com/office/officeart/2005/8/layout/hierarchy2"/>
    <dgm:cxn modelId="{173A3F29-650E-451F-A8BE-23B5431A22F2}" type="presParOf" srcId="{A8C411A2-DAB9-4C5B-9F94-56F7B804FF24}" destId="{859261A8-DA67-43F7-9200-1AFBC16A8737}" srcOrd="0" destOrd="0" presId="urn:microsoft.com/office/officeart/2005/8/layout/hierarchy2"/>
    <dgm:cxn modelId="{62090515-EB77-4DEF-A33A-9F46ADEFB707}" type="presParOf" srcId="{A8C411A2-DAB9-4C5B-9F94-56F7B804FF24}" destId="{497ACB48-C55D-4739-8C6F-EA5AF126FA07}" srcOrd="1" destOrd="0" presId="urn:microsoft.com/office/officeart/2005/8/layout/hierarchy2"/>
    <dgm:cxn modelId="{C91C7CE9-DC14-4BFC-9432-80561B9F8909}" type="presParOf" srcId="{2EFEE359-BB9D-42CB-8433-C6B6BDDA22A6}" destId="{A2910152-36E5-4A7B-AD6F-B5BF456FC86A}" srcOrd="6" destOrd="0" presId="urn:microsoft.com/office/officeart/2005/8/layout/hierarchy2"/>
    <dgm:cxn modelId="{7B3E5047-21F0-404B-AD99-6DB9110CF0F8}" type="presParOf" srcId="{A2910152-36E5-4A7B-AD6F-B5BF456FC86A}" destId="{D557645E-5797-47B8-88BB-07414F879BC6}" srcOrd="0" destOrd="0" presId="urn:microsoft.com/office/officeart/2005/8/layout/hierarchy2"/>
    <dgm:cxn modelId="{C9E708DA-36B0-4F21-B9F2-4DA409CE1519}" type="presParOf" srcId="{2EFEE359-BB9D-42CB-8433-C6B6BDDA22A6}" destId="{77D7A12D-A2AF-4A5A-96F0-BEFC14ED8A82}" srcOrd="7" destOrd="0" presId="urn:microsoft.com/office/officeart/2005/8/layout/hierarchy2"/>
    <dgm:cxn modelId="{8DD9B661-0F52-4CB5-ADBE-80CD0BB048E9}" type="presParOf" srcId="{77D7A12D-A2AF-4A5A-96F0-BEFC14ED8A82}" destId="{C84CB6D1-5A57-4FC9-9BCA-D08898375A80}" srcOrd="0" destOrd="0" presId="urn:microsoft.com/office/officeart/2005/8/layout/hierarchy2"/>
    <dgm:cxn modelId="{3066DE6B-0F67-4186-BE5A-1325BD52AFE6}" type="presParOf" srcId="{77D7A12D-A2AF-4A5A-96F0-BEFC14ED8A82}" destId="{50CD12EB-291D-450C-8533-776685D2ECE8}" srcOrd="1" destOrd="0" presId="urn:microsoft.com/office/officeart/2005/8/layout/hierarchy2"/>
    <dgm:cxn modelId="{7F66E5DA-65D6-46E6-B692-0CBA4C6B3982}" type="presParOf" srcId="{2EFEE359-BB9D-42CB-8433-C6B6BDDA22A6}" destId="{89304BE4-7983-4FC1-A21F-F170A7D1C85E}" srcOrd="8" destOrd="0" presId="urn:microsoft.com/office/officeart/2005/8/layout/hierarchy2"/>
    <dgm:cxn modelId="{6140C184-200A-4734-A143-A34067E9B13C}" type="presParOf" srcId="{89304BE4-7983-4FC1-A21F-F170A7D1C85E}" destId="{F2781C8C-63D6-4E1D-BD2C-E184B79523EC}" srcOrd="0" destOrd="0" presId="urn:microsoft.com/office/officeart/2005/8/layout/hierarchy2"/>
    <dgm:cxn modelId="{EA5DB1FB-B6C5-4E00-9F82-BDB2E742E242}" type="presParOf" srcId="{2EFEE359-BB9D-42CB-8433-C6B6BDDA22A6}" destId="{258B242D-F4A6-4002-AD85-D7E83EC3EF0C}" srcOrd="9" destOrd="0" presId="urn:microsoft.com/office/officeart/2005/8/layout/hierarchy2"/>
    <dgm:cxn modelId="{D18656FE-6A75-4EC8-947B-3CFEB4C3236C}" type="presParOf" srcId="{258B242D-F4A6-4002-AD85-D7E83EC3EF0C}" destId="{EA26E911-1232-4C01-813B-5273926568D2}" srcOrd="0" destOrd="0" presId="urn:microsoft.com/office/officeart/2005/8/layout/hierarchy2"/>
    <dgm:cxn modelId="{4FB0CFDE-63B0-4EC8-8E8B-184CC96915A2}" type="presParOf" srcId="{258B242D-F4A6-4002-AD85-D7E83EC3EF0C}" destId="{5EDDB9BC-C6D5-4142-B7C9-CBBB269CF1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899A0-AE09-45DA-A823-DA13BACCDB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3FE6A5-6274-43B3-B9D2-6C37D8E14EE0}">
      <dgm:prSet phldrT="[Text]" custT="1"/>
      <dgm:spPr/>
      <dgm:t>
        <a:bodyPr/>
        <a:lstStyle/>
        <a:p>
          <a:r>
            <a:rPr lang="es-MX" sz="3000" dirty="0"/>
            <a:t>Docente 1</a:t>
          </a:r>
          <a:endParaRPr lang="en-US" sz="3000" dirty="0"/>
        </a:p>
      </dgm:t>
    </dgm:pt>
    <dgm:pt modelId="{5E444A41-2BCE-419D-B5D3-A324E37EBF06}" type="parTrans" cxnId="{77834859-CF88-4FD2-996D-A319E9A94EF0}">
      <dgm:prSet/>
      <dgm:spPr/>
      <dgm:t>
        <a:bodyPr/>
        <a:lstStyle/>
        <a:p>
          <a:endParaRPr lang="en-US"/>
        </a:p>
      </dgm:t>
    </dgm:pt>
    <dgm:pt modelId="{F3598B54-6238-4202-BDAC-2F38336964B6}" type="sibTrans" cxnId="{77834859-CF88-4FD2-996D-A319E9A94EF0}">
      <dgm:prSet/>
      <dgm:spPr/>
      <dgm:t>
        <a:bodyPr/>
        <a:lstStyle/>
        <a:p>
          <a:endParaRPr lang="en-US"/>
        </a:p>
      </dgm:t>
    </dgm:pt>
    <dgm:pt modelId="{920299D6-B647-41BC-804B-4655EF5A822C}">
      <dgm:prSet phldrT="[Text]"/>
      <dgm:spPr>
        <a:solidFill>
          <a:srgbClr val="90B715"/>
        </a:solidFill>
      </dgm:spPr>
      <dgm:t>
        <a:bodyPr/>
        <a:lstStyle/>
        <a:p>
          <a:r>
            <a:rPr lang="es-MX" dirty="0"/>
            <a:t>A1</a:t>
          </a:r>
          <a:endParaRPr lang="en-US" dirty="0"/>
        </a:p>
      </dgm:t>
    </dgm:pt>
    <dgm:pt modelId="{2DF87175-E753-42B0-8A56-92D82F12111F}" type="parTrans" cxnId="{31FE6961-3989-41B3-A897-6D386BD2F366}">
      <dgm:prSet/>
      <dgm:spPr/>
      <dgm:t>
        <a:bodyPr/>
        <a:lstStyle/>
        <a:p>
          <a:endParaRPr lang="en-US"/>
        </a:p>
      </dgm:t>
    </dgm:pt>
    <dgm:pt modelId="{0D086BFF-E05A-457B-8399-FDF4B8E78482}" type="sibTrans" cxnId="{31FE6961-3989-41B3-A897-6D386BD2F366}">
      <dgm:prSet/>
      <dgm:spPr/>
      <dgm:t>
        <a:bodyPr/>
        <a:lstStyle/>
        <a:p>
          <a:endParaRPr lang="en-US"/>
        </a:p>
      </dgm:t>
    </dgm:pt>
    <dgm:pt modelId="{13161BE7-0EEE-4E1A-8B01-2FCDA904C5F1}">
      <dgm:prSet/>
      <dgm:spPr>
        <a:solidFill>
          <a:srgbClr val="29BB11"/>
        </a:solidFill>
      </dgm:spPr>
      <dgm:t>
        <a:bodyPr/>
        <a:lstStyle/>
        <a:p>
          <a:r>
            <a:rPr lang="es-MX" dirty="0"/>
            <a:t>A3</a:t>
          </a:r>
          <a:endParaRPr lang="en-US" dirty="0"/>
        </a:p>
      </dgm:t>
    </dgm:pt>
    <dgm:pt modelId="{74E15B60-0375-4D44-BAE3-1F5619AE085B}" type="parTrans" cxnId="{91CA3C65-0F78-47E6-9D80-C925FA9798D6}">
      <dgm:prSet/>
      <dgm:spPr/>
      <dgm:t>
        <a:bodyPr/>
        <a:lstStyle/>
        <a:p>
          <a:endParaRPr lang="en-US"/>
        </a:p>
      </dgm:t>
    </dgm:pt>
    <dgm:pt modelId="{1181B401-6DA4-4276-94C4-D430316E9362}" type="sibTrans" cxnId="{91CA3C65-0F78-47E6-9D80-C925FA9798D6}">
      <dgm:prSet/>
      <dgm:spPr/>
      <dgm:t>
        <a:bodyPr/>
        <a:lstStyle/>
        <a:p>
          <a:endParaRPr lang="en-US"/>
        </a:p>
      </dgm:t>
    </dgm:pt>
    <dgm:pt modelId="{1790B380-A326-4E66-BB21-A0578B414C78}">
      <dgm:prSet/>
      <dgm:spPr>
        <a:solidFill>
          <a:srgbClr val="B2C408"/>
        </a:solidFill>
      </dgm:spPr>
      <dgm:t>
        <a:bodyPr/>
        <a:lstStyle/>
        <a:p>
          <a:r>
            <a:rPr lang="es-MX" dirty="0"/>
            <a:t>A4</a:t>
          </a:r>
          <a:endParaRPr lang="en-US" dirty="0"/>
        </a:p>
      </dgm:t>
    </dgm:pt>
    <dgm:pt modelId="{CFEAAE60-2478-4B81-A7C6-E2A8B8FE6956}" type="parTrans" cxnId="{4BB39F5A-899A-4A44-87EC-5AB364D6D2D7}">
      <dgm:prSet/>
      <dgm:spPr/>
      <dgm:t>
        <a:bodyPr/>
        <a:lstStyle/>
        <a:p>
          <a:endParaRPr lang="en-US"/>
        </a:p>
      </dgm:t>
    </dgm:pt>
    <dgm:pt modelId="{C9BCE992-CB6C-43A4-807A-71A7FB8A274B}" type="sibTrans" cxnId="{4BB39F5A-899A-4A44-87EC-5AB364D6D2D7}">
      <dgm:prSet/>
      <dgm:spPr/>
      <dgm:t>
        <a:bodyPr/>
        <a:lstStyle/>
        <a:p>
          <a:endParaRPr lang="en-US"/>
        </a:p>
      </dgm:t>
    </dgm:pt>
    <dgm:pt modelId="{93F2EEE7-A4BD-4A1F-A4AC-C4BA222A5F42}">
      <dgm:prSet/>
      <dgm:spPr>
        <a:solidFill>
          <a:srgbClr val="00B050"/>
        </a:solidFill>
      </dgm:spPr>
      <dgm:t>
        <a:bodyPr/>
        <a:lstStyle/>
        <a:p>
          <a:r>
            <a:rPr lang="es-MX" dirty="0"/>
            <a:t>A7</a:t>
          </a:r>
          <a:endParaRPr lang="en-US" dirty="0"/>
        </a:p>
      </dgm:t>
    </dgm:pt>
    <dgm:pt modelId="{5B630746-7EF3-4A71-A7AA-AEFA06249563}" type="parTrans" cxnId="{0C9CBAF6-EC93-4317-AA60-F91CEEE034BA}">
      <dgm:prSet/>
      <dgm:spPr/>
      <dgm:t>
        <a:bodyPr/>
        <a:lstStyle/>
        <a:p>
          <a:endParaRPr lang="en-US"/>
        </a:p>
      </dgm:t>
    </dgm:pt>
    <dgm:pt modelId="{4753A3FA-BCC0-41A3-80F6-A2B08534C220}" type="sibTrans" cxnId="{0C9CBAF6-EC93-4317-AA60-F91CEEE034BA}">
      <dgm:prSet/>
      <dgm:spPr/>
      <dgm:t>
        <a:bodyPr/>
        <a:lstStyle/>
        <a:p>
          <a:endParaRPr lang="en-US"/>
        </a:p>
      </dgm:t>
    </dgm:pt>
    <dgm:pt modelId="{CC4589D7-3D95-4B89-A814-A4C5DA51CA96}">
      <dgm:prSet/>
      <dgm:spPr>
        <a:solidFill>
          <a:srgbClr val="C48E08"/>
        </a:solidFill>
      </dgm:spPr>
      <dgm:t>
        <a:bodyPr/>
        <a:lstStyle/>
        <a:p>
          <a:r>
            <a:rPr lang="es-MX" dirty="0"/>
            <a:t>A8</a:t>
          </a:r>
          <a:endParaRPr lang="en-US" dirty="0"/>
        </a:p>
      </dgm:t>
    </dgm:pt>
    <dgm:pt modelId="{7CD9B848-879F-4B9C-9A0E-DAD5C9C8ACAC}" type="parTrans" cxnId="{410529D8-E7F5-4057-A7BF-482112944E98}">
      <dgm:prSet/>
      <dgm:spPr/>
      <dgm:t>
        <a:bodyPr/>
        <a:lstStyle/>
        <a:p>
          <a:endParaRPr lang="en-US"/>
        </a:p>
      </dgm:t>
    </dgm:pt>
    <dgm:pt modelId="{7CBB47FA-32B9-4E9D-8543-910B57764962}" type="sibTrans" cxnId="{410529D8-E7F5-4057-A7BF-482112944E98}">
      <dgm:prSet/>
      <dgm:spPr/>
      <dgm:t>
        <a:bodyPr/>
        <a:lstStyle/>
        <a:p>
          <a:endParaRPr lang="en-US"/>
        </a:p>
      </dgm:t>
    </dgm:pt>
    <dgm:pt modelId="{AEE17A37-5911-4E3C-A5DF-48D7DA5E4962}">
      <dgm:prSet/>
      <dgm:spPr>
        <a:solidFill>
          <a:srgbClr val="92D050"/>
        </a:solidFill>
      </dgm:spPr>
      <dgm:t>
        <a:bodyPr/>
        <a:lstStyle/>
        <a:p>
          <a:r>
            <a:rPr lang="es-MX" dirty="0"/>
            <a:t>A10</a:t>
          </a:r>
          <a:endParaRPr lang="en-US" dirty="0"/>
        </a:p>
      </dgm:t>
    </dgm:pt>
    <dgm:pt modelId="{8E378B0A-7819-472C-9463-A813C710B95D}" type="parTrans" cxnId="{49E362B9-CF5D-4D41-BD65-AAAB44CEF4E1}">
      <dgm:prSet/>
      <dgm:spPr/>
      <dgm:t>
        <a:bodyPr/>
        <a:lstStyle/>
        <a:p>
          <a:endParaRPr lang="en-US"/>
        </a:p>
      </dgm:t>
    </dgm:pt>
    <dgm:pt modelId="{5B196173-81BF-4523-AAF2-F632F53234C9}" type="sibTrans" cxnId="{49E362B9-CF5D-4D41-BD65-AAAB44CEF4E1}">
      <dgm:prSet/>
      <dgm:spPr/>
      <dgm:t>
        <a:bodyPr/>
        <a:lstStyle/>
        <a:p>
          <a:endParaRPr lang="en-US"/>
        </a:p>
      </dgm:t>
    </dgm:pt>
    <dgm:pt modelId="{5A1582B4-0E49-49D6-875F-7CD1D98EB619}">
      <dgm:prSet/>
      <dgm:spPr>
        <a:solidFill>
          <a:srgbClr val="B6B616"/>
        </a:solidFill>
      </dgm:spPr>
      <dgm:t>
        <a:bodyPr/>
        <a:lstStyle/>
        <a:p>
          <a:r>
            <a:rPr lang="es-MX" dirty="0"/>
            <a:t>A12</a:t>
          </a:r>
          <a:endParaRPr lang="en-US" dirty="0"/>
        </a:p>
      </dgm:t>
    </dgm:pt>
    <dgm:pt modelId="{2A9AC361-8FD5-40E9-897D-6E7C01A369DA}" type="parTrans" cxnId="{28000FD8-7461-4391-BF4F-4F9FCE820BA6}">
      <dgm:prSet/>
      <dgm:spPr/>
      <dgm:t>
        <a:bodyPr/>
        <a:lstStyle/>
        <a:p>
          <a:endParaRPr lang="en-US"/>
        </a:p>
      </dgm:t>
    </dgm:pt>
    <dgm:pt modelId="{541313A4-0DB9-4FBE-B33E-F266B0877532}" type="sibTrans" cxnId="{28000FD8-7461-4391-BF4F-4F9FCE820BA6}">
      <dgm:prSet/>
      <dgm:spPr/>
      <dgm:t>
        <a:bodyPr/>
        <a:lstStyle/>
        <a:p>
          <a:endParaRPr lang="en-US"/>
        </a:p>
      </dgm:t>
    </dgm:pt>
    <dgm:pt modelId="{1174A452-F448-469D-A006-3CD8763FC536}" type="pres">
      <dgm:prSet presAssocID="{605899A0-AE09-45DA-A823-DA13BACCDB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44B8218-5F96-41CB-ABDA-8AE11A6180CB}" type="pres">
      <dgm:prSet presAssocID="{C43FE6A5-6274-43B3-B9D2-6C37D8E14EE0}" presName="root1" presStyleCnt="0"/>
      <dgm:spPr/>
    </dgm:pt>
    <dgm:pt modelId="{EBB35E98-E71E-4A8E-9426-24F7DEBE99F2}" type="pres">
      <dgm:prSet presAssocID="{C43FE6A5-6274-43B3-B9D2-6C37D8E14EE0}" presName="LevelOneTextNode" presStyleLbl="node0" presStyleIdx="0" presStyleCnt="1" custScaleX="293890" custScaleY="193687" custLinFactX="-62040" custLinFactNeighborX="-100000" custLinFactNeighborY="5064">
        <dgm:presLayoutVars>
          <dgm:chPref val="3"/>
        </dgm:presLayoutVars>
      </dgm:prSet>
      <dgm:spPr/>
    </dgm:pt>
    <dgm:pt modelId="{2EFEE359-BB9D-42CB-8433-C6B6BDDA22A6}" type="pres">
      <dgm:prSet presAssocID="{C43FE6A5-6274-43B3-B9D2-6C37D8E14EE0}" presName="level2hierChild" presStyleCnt="0"/>
      <dgm:spPr/>
    </dgm:pt>
    <dgm:pt modelId="{850CEC02-7AE8-4A9F-8747-DFD5A4F3E42B}" type="pres">
      <dgm:prSet presAssocID="{2DF87175-E753-42B0-8A56-92D82F12111F}" presName="conn2-1" presStyleLbl="parChTrans1D2" presStyleIdx="0" presStyleCnt="7"/>
      <dgm:spPr/>
    </dgm:pt>
    <dgm:pt modelId="{DD97D8B2-035D-4473-80B6-9D052C101396}" type="pres">
      <dgm:prSet presAssocID="{2DF87175-E753-42B0-8A56-92D82F12111F}" presName="connTx" presStyleLbl="parChTrans1D2" presStyleIdx="0" presStyleCnt="7"/>
      <dgm:spPr/>
    </dgm:pt>
    <dgm:pt modelId="{7778B9DB-00BA-4F5C-8A78-93A94E864652}" type="pres">
      <dgm:prSet presAssocID="{920299D6-B647-41BC-804B-4655EF5A822C}" presName="root2" presStyleCnt="0"/>
      <dgm:spPr/>
    </dgm:pt>
    <dgm:pt modelId="{BAB6129D-15C1-4926-A9B6-CEDDE998C031}" type="pres">
      <dgm:prSet presAssocID="{920299D6-B647-41BC-804B-4655EF5A822C}" presName="LevelTwoTextNode" presStyleLbl="node2" presStyleIdx="0" presStyleCnt="7">
        <dgm:presLayoutVars>
          <dgm:chPref val="3"/>
        </dgm:presLayoutVars>
      </dgm:prSet>
      <dgm:spPr/>
    </dgm:pt>
    <dgm:pt modelId="{71A96632-E9A5-4B76-BE5F-BD77C4FDD55B}" type="pres">
      <dgm:prSet presAssocID="{920299D6-B647-41BC-804B-4655EF5A822C}" presName="level3hierChild" presStyleCnt="0"/>
      <dgm:spPr/>
    </dgm:pt>
    <dgm:pt modelId="{01CE1E5F-AABC-49C0-9190-68EF12CEF890}" type="pres">
      <dgm:prSet presAssocID="{74E15B60-0375-4D44-BAE3-1F5619AE085B}" presName="conn2-1" presStyleLbl="parChTrans1D2" presStyleIdx="1" presStyleCnt="7"/>
      <dgm:spPr/>
    </dgm:pt>
    <dgm:pt modelId="{8640210F-203A-4560-A1F2-24B68B792731}" type="pres">
      <dgm:prSet presAssocID="{74E15B60-0375-4D44-BAE3-1F5619AE085B}" presName="connTx" presStyleLbl="parChTrans1D2" presStyleIdx="1" presStyleCnt="7"/>
      <dgm:spPr/>
    </dgm:pt>
    <dgm:pt modelId="{E6090032-3948-4F9E-A257-9F9A8090409A}" type="pres">
      <dgm:prSet presAssocID="{13161BE7-0EEE-4E1A-8B01-2FCDA904C5F1}" presName="root2" presStyleCnt="0"/>
      <dgm:spPr/>
    </dgm:pt>
    <dgm:pt modelId="{6093EA0C-C812-4137-A650-4D2CD2A31CAF}" type="pres">
      <dgm:prSet presAssocID="{13161BE7-0EEE-4E1A-8B01-2FCDA904C5F1}" presName="LevelTwoTextNode" presStyleLbl="node2" presStyleIdx="1" presStyleCnt="7">
        <dgm:presLayoutVars>
          <dgm:chPref val="3"/>
        </dgm:presLayoutVars>
      </dgm:prSet>
      <dgm:spPr/>
    </dgm:pt>
    <dgm:pt modelId="{4069995E-5122-4C09-88C5-8F33B8E03966}" type="pres">
      <dgm:prSet presAssocID="{13161BE7-0EEE-4E1A-8B01-2FCDA904C5F1}" presName="level3hierChild" presStyleCnt="0"/>
      <dgm:spPr/>
    </dgm:pt>
    <dgm:pt modelId="{92691E74-B40E-4C21-AC42-296CBF5E0770}" type="pres">
      <dgm:prSet presAssocID="{CFEAAE60-2478-4B81-A7C6-E2A8B8FE6956}" presName="conn2-1" presStyleLbl="parChTrans1D2" presStyleIdx="2" presStyleCnt="7"/>
      <dgm:spPr/>
    </dgm:pt>
    <dgm:pt modelId="{9CD23A58-50F4-4A5B-8094-912C1808F31C}" type="pres">
      <dgm:prSet presAssocID="{CFEAAE60-2478-4B81-A7C6-E2A8B8FE6956}" presName="connTx" presStyleLbl="parChTrans1D2" presStyleIdx="2" presStyleCnt="7"/>
      <dgm:spPr/>
    </dgm:pt>
    <dgm:pt modelId="{3162B8BB-06B9-4F74-9418-A3C648051896}" type="pres">
      <dgm:prSet presAssocID="{1790B380-A326-4E66-BB21-A0578B414C78}" presName="root2" presStyleCnt="0"/>
      <dgm:spPr/>
    </dgm:pt>
    <dgm:pt modelId="{4D767999-D79D-4323-8BEC-852828AFD79E}" type="pres">
      <dgm:prSet presAssocID="{1790B380-A326-4E66-BB21-A0578B414C78}" presName="LevelTwoTextNode" presStyleLbl="node2" presStyleIdx="2" presStyleCnt="7">
        <dgm:presLayoutVars>
          <dgm:chPref val="3"/>
        </dgm:presLayoutVars>
      </dgm:prSet>
      <dgm:spPr/>
    </dgm:pt>
    <dgm:pt modelId="{86BF3F2A-BB3B-4CCE-B0C2-3B8C8F8FE4DF}" type="pres">
      <dgm:prSet presAssocID="{1790B380-A326-4E66-BB21-A0578B414C78}" presName="level3hierChild" presStyleCnt="0"/>
      <dgm:spPr/>
    </dgm:pt>
    <dgm:pt modelId="{9BCFCAD4-7EB2-4928-97C4-7602009D4D24}" type="pres">
      <dgm:prSet presAssocID="{5B630746-7EF3-4A71-A7AA-AEFA06249563}" presName="conn2-1" presStyleLbl="parChTrans1D2" presStyleIdx="3" presStyleCnt="7"/>
      <dgm:spPr/>
    </dgm:pt>
    <dgm:pt modelId="{047AEB17-9944-4106-912F-4A5B33AEBFB7}" type="pres">
      <dgm:prSet presAssocID="{5B630746-7EF3-4A71-A7AA-AEFA06249563}" presName="connTx" presStyleLbl="parChTrans1D2" presStyleIdx="3" presStyleCnt="7"/>
      <dgm:spPr/>
    </dgm:pt>
    <dgm:pt modelId="{D04BB028-8582-455F-9B64-F6EED971E26D}" type="pres">
      <dgm:prSet presAssocID="{93F2EEE7-A4BD-4A1F-A4AC-C4BA222A5F42}" presName="root2" presStyleCnt="0"/>
      <dgm:spPr/>
    </dgm:pt>
    <dgm:pt modelId="{03DEF606-CA26-4844-9AC9-19B3D09CED4C}" type="pres">
      <dgm:prSet presAssocID="{93F2EEE7-A4BD-4A1F-A4AC-C4BA222A5F42}" presName="LevelTwoTextNode" presStyleLbl="node2" presStyleIdx="3" presStyleCnt="7">
        <dgm:presLayoutVars>
          <dgm:chPref val="3"/>
        </dgm:presLayoutVars>
      </dgm:prSet>
      <dgm:spPr/>
    </dgm:pt>
    <dgm:pt modelId="{D38EA185-FEEC-404F-9774-0D4AA21DD0A2}" type="pres">
      <dgm:prSet presAssocID="{93F2EEE7-A4BD-4A1F-A4AC-C4BA222A5F42}" presName="level3hierChild" presStyleCnt="0"/>
      <dgm:spPr/>
    </dgm:pt>
    <dgm:pt modelId="{4F783487-9BD5-4B43-B8B8-EF65D0973082}" type="pres">
      <dgm:prSet presAssocID="{7CD9B848-879F-4B9C-9A0E-DAD5C9C8ACAC}" presName="conn2-1" presStyleLbl="parChTrans1D2" presStyleIdx="4" presStyleCnt="7"/>
      <dgm:spPr/>
    </dgm:pt>
    <dgm:pt modelId="{C166AE68-7100-4789-B718-18B9541F911D}" type="pres">
      <dgm:prSet presAssocID="{7CD9B848-879F-4B9C-9A0E-DAD5C9C8ACAC}" presName="connTx" presStyleLbl="parChTrans1D2" presStyleIdx="4" presStyleCnt="7"/>
      <dgm:spPr/>
    </dgm:pt>
    <dgm:pt modelId="{2CECC69B-9FE9-4D68-8B89-85409F38E2AA}" type="pres">
      <dgm:prSet presAssocID="{CC4589D7-3D95-4B89-A814-A4C5DA51CA96}" presName="root2" presStyleCnt="0"/>
      <dgm:spPr/>
    </dgm:pt>
    <dgm:pt modelId="{2063F648-274E-4CF7-8681-991F6989CD13}" type="pres">
      <dgm:prSet presAssocID="{CC4589D7-3D95-4B89-A814-A4C5DA51CA96}" presName="LevelTwoTextNode" presStyleLbl="node2" presStyleIdx="4" presStyleCnt="7">
        <dgm:presLayoutVars>
          <dgm:chPref val="3"/>
        </dgm:presLayoutVars>
      </dgm:prSet>
      <dgm:spPr/>
    </dgm:pt>
    <dgm:pt modelId="{E5098D98-0618-41C9-A7EB-297A6CE73366}" type="pres">
      <dgm:prSet presAssocID="{CC4589D7-3D95-4B89-A814-A4C5DA51CA96}" presName="level3hierChild" presStyleCnt="0"/>
      <dgm:spPr/>
    </dgm:pt>
    <dgm:pt modelId="{0ADEA159-A938-4C0C-ACA8-EB43198483F3}" type="pres">
      <dgm:prSet presAssocID="{8E378B0A-7819-472C-9463-A813C710B95D}" presName="conn2-1" presStyleLbl="parChTrans1D2" presStyleIdx="5" presStyleCnt="7"/>
      <dgm:spPr/>
    </dgm:pt>
    <dgm:pt modelId="{5E6AC034-6C6F-441B-821A-78BEF7977DA1}" type="pres">
      <dgm:prSet presAssocID="{8E378B0A-7819-472C-9463-A813C710B95D}" presName="connTx" presStyleLbl="parChTrans1D2" presStyleIdx="5" presStyleCnt="7"/>
      <dgm:spPr/>
    </dgm:pt>
    <dgm:pt modelId="{559CC0FE-923F-4D7D-A4B7-1BE13F7B3511}" type="pres">
      <dgm:prSet presAssocID="{AEE17A37-5911-4E3C-A5DF-48D7DA5E4962}" presName="root2" presStyleCnt="0"/>
      <dgm:spPr/>
    </dgm:pt>
    <dgm:pt modelId="{45956639-D109-4942-8008-16A364363BC1}" type="pres">
      <dgm:prSet presAssocID="{AEE17A37-5911-4E3C-A5DF-48D7DA5E4962}" presName="LevelTwoTextNode" presStyleLbl="node2" presStyleIdx="5" presStyleCnt="7">
        <dgm:presLayoutVars>
          <dgm:chPref val="3"/>
        </dgm:presLayoutVars>
      </dgm:prSet>
      <dgm:spPr/>
    </dgm:pt>
    <dgm:pt modelId="{67CD6A7C-0E08-4FBB-A550-EB13C593D46D}" type="pres">
      <dgm:prSet presAssocID="{AEE17A37-5911-4E3C-A5DF-48D7DA5E4962}" presName="level3hierChild" presStyleCnt="0"/>
      <dgm:spPr/>
    </dgm:pt>
    <dgm:pt modelId="{1CB5A5D1-2D7A-4121-9AE2-B4E96DD0860F}" type="pres">
      <dgm:prSet presAssocID="{2A9AC361-8FD5-40E9-897D-6E7C01A369DA}" presName="conn2-1" presStyleLbl="parChTrans1D2" presStyleIdx="6" presStyleCnt="7"/>
      <dgm:spPr/>
    </dgm:pt>
    <dgm:pt modelId="{841D2E53-1A56-4210-BBD4-94A6263B403B}" type="pres">
      <dgm:prSet presAssocID="{2A9AC361-8FD5-40E9-897D-6E7C01A369DA}" presName="connTx" presStyleLbl="parChTrans1D2" presStyleIdx="6" presStyleCnt="7"/>
      <dgm:spPr/>
    </dgm:pt>
    <dgm:pt modelId="{D29DE9B8-8854-4F4E-BE3C-F70D25A024A7}" type="pres">
      <dgm:prSet presAssocID="{5A1582B4-0E49-49D6-875F-7CD1D98EB619}" presName="root2" presStyleCnt="0"/>
      <dgm:spPr/>
    </dgm:pt>
    <dgm:pt modelId="{4CB00949-2AF5-4DCD-9D1E-B70175F66FA8}" type="pres">
      <dgm:prSet presAssocID="{5A1582B4-0E49-49D6-875F-7CD1D98EB619}" presName="LevelTwoTextNode" presStyleLbl="node2" presStyleIdx="6" presStyleCnt="7">
        <dgm:presLayoutVars>
          <dgm:chPref val="3"/>
        </dgm:presLayoutVars>
      </dgm:prSet>
      <dgm:spPr/>
    </dgm:pt>
    <dgm:pt modelId="{6FD09FCF-AD6A-44E3-8CD1-0A5AC63F3C58}" type="pres">
      <dgm:prSet presAssocID="{5A1582B4-0E49-49D6-875F-7CD1D98EB619}" presName="level3hierChild" presStyleCnt="0"/>
      <dgm:spPr/>
    </dgm:pt>
  </dgm:ptLst>
  <dgm:cxnLst>
    <dgm:cxn modelId="{4EC61524-6647-4B06-8C56-BABAFE25B347}" type="presOf" srcId="{74E15B60-0375-4D44-BAE3-1F5619AE085B}" destId="{01CE1E5F-AABC-49C0-9190-68EF12CEF890}" srcOrd="0" destOrd="0" presId="urn:microsoft.com/office/officeart/2005/8/layout/hierarchy2"/>
    <dgm:cxn modelId="{3ED90434-9DAA-4D31-A5DF-87AB259D29EF}" type="presOf" srcId="{CFEAAE60-2478-4B81-A7C6-E2A8B8FE6956}" destId="{9CD23A58-50F4-4A5B-8094-912C1808F31C}" srcOrd="1" destOrd="0" presId="urn:microsoft.com/office/officeart/2005/8/layout/hierarchy2"/>
    <dgm:cxn modelId="{820F425D-C25B-46AD-BE86-3C41BC6AFE41}" type="presOf" srcId="{5B630746-7EF3-4A71-A7AA-AEFA06249563}" destId="{9BCFCAD4-7EB2-4928-97C4-7602009D4D24}" srcOrd="0" destOrd="0" presId="urn:microsoft.com/office/officeart/2005/8/layout/hierarchy2"/>
    <dgm:cxn modelId="{31FE6961-3989-41B3-A897-6D386BD2F366}" srcId="{C43FE6A5-6274-43B3-B9D2-6C37D8E14EE0}" destId="{920299D6-B647-41BC-804B-4655EF5A822C}" srcOrd="0" destOrd="0" parTransId="{2DF87175-E753-42B0-8A56-92D82F12111F}" sibTransId="{0D086BFF-E05A-457B-8399-FDF4B8E78482}"/>
    <dgm:cxn modelId="{3178D044-E568-4477-8627-1A677F53BCF1}" type="presOf" srcId="{5B630746-7EF3-4A71-A7AA-AEFA06249563}" destId="{047AEB17-9944-4106-912F-4A5B33AEBFB7}" srcOrd="1" destOrd="0" presId="urn:microsoft.com/office/officeart/2005/8/layout/hierarchy2"/>
    <dgm:cxn modelId="{91CA3C65-0F78-47E6-9D80-C925FA9798D6}" srcId="{C43FE6A5-6274-43B3-B9D2-6C37D8E14EE0}" destId="{13161BE7-0EEE-4E1A-8B01-2FCDA904C5F1}" srcOrd="1" destOrd="0" parTransId="{74E15B60-0375-4D44-BAE3-1F5619AE085B}" sibTransId="{1181B401-6DA4-4276-94C4-D430316E9362}"/>
    <dgm:cxn modelId="{F880184D-4962-4399-9F1D-783E60BCEA4D}" type="presOf" srcId="{2A9AC361-8FD5-40E9-897D-6E7C01A369DA}" destId="{1CB5A5D1-2D7A-4121-9AE2-B4E96DD0860F}" srcOrd="0" destOrd="0" presId="urn:microsoft.com/office/officeart/2005/8/layout/hierarchy2"/>
    <dgm:cxn modelId="{02AABD53-5E7C-4605-92EC-16AE43CEBBA6}" type="presOf" srcId="{13161BE7-0EEE-4E1A-8B01-2FCDA904C5F1}" destId="{6093EA0C-C812-4137-A650-4D2CD2A31CAF}" srcOrd="0" destOrd="0" presId="urn:microsoft.com/office/officeart/2005/8/layout/hierarchy2"/>
    <dgm:cxn modelId="{9BB1E774-228E-405C-A686-2E59686B0906}" type="presOf" srcId="{AEE17A37-5911-4E3C-A5DF-48D7DA5E4962}" destId="{45956639-D109-4942-8008-16A364363BC1}" srcOrd="0" destOrd="0" presId="urn:microsoft.com/office/officeart/2005/8/layout/hierarchy2"/>
    <dgm:cxn modelId="{33247956-F8F6-45D7-A3F2-63A58AFBDC1A}" type="presOf" srcId="{CFEAAE60-2478-4B81-A7C6-E2A8B8FE6956}" destId="{92691E74-B40E-4C21-AC42-296CBF5E0770}" srcOrd="0" destOrd="0" presId="urn:microsoft.com/office/officeart/2005/8/layout/hierarchy2"/>
    <dgm:cxn modelId="{FF3E5477-E522-4558-A438-60214896C720}" type="presOf" srcId="{7CD9B848-879F-4B9C-9A0E-DAD5C9C8ACAC}" destId="{4F783487-9BD5-4B43-B8B8-EF65D0973082}" srcOrd="0" destOrd="0" presId="urn:microsoft.com/office/officeart/2005/8/layout/hierarchy2"/>
    <dgm:cxn modelId="{77834859-CF88-4FD2-996D-A319E9A94EF0}" srcId="{605899A0-AE09-45DA-A823-DA13BACCDBD7}" destId="{C43FE6A5-6274-43B3-B9D2-6C37D8E14EE0}" srcOrd="0" destOrd="0" parTransId="{5E444A41-2BCE-419D-B5D3-A324E37EBF06}" sibTransId="{F3598B54-6238-4202-BDAC-2F38336964B6}"/>
    <dgm:cxn modelId="{4BB39F5A-899A-4A44-87EC-5AB364D6D2D7}" srcId="{C43FE6A5-6274-43B3-B9D2-6C37D8E14EE0}" destId="{1790B380-A326-4E66-BB21-A0578B414C78}" srcOrd="2" destOrd="0" parTransId="{CFEAAE60-2478-4B81-A7C6-E2A8B8FE6956}" sibTransId="{C9BCE992-CB6C-43A4-807A-71A7FB8A274B}"/>
    <dgm:cxn modelId="{F6DDBA90-A2D9-437E-9F7F-E69277BEB530}" type="presOf" srcId="{CC4589D7-3D95-4B89-A814-A4C5DA51CA96}" destId="{2063F648-274E-4CF7-8681-991F6989CD13}" srcOrd="0" destOrd="0" presId="urn:microsoft.com/office/officeart/2005/8/layout/hierarchy2"/>
    <dgm:cxn modelId="{5231AF92-32BC-4F8A-8277-2CEADA005509}" type="presOf" srcId="{74E15B60-0375-4D44-BAE3-1F5619AE085B}" destId="{8640210F-203A-4560-A1F2-24B68B792731}" srcOrd="1" destOrd="0" presId="urn:microsoft.com/office/officeart/2005/8/layout/hierarchy2"/>
    <dgm:cxn modelId="{03C259A0-8564-415C-93BA-505AE513BB71}" type="presOf" srcId="{920299D6-B647-41BC-804B-4655EF5A822C}" destId="{BAB6129D-15C1-4926-A9B6-CEDDE998C031}" srcOrd="0" destOrd="0" presId="urn:microsoft.com/office/officeart/2005/8/layout/hierarchy2"/>
    <dgm:cxn modelId="{45684CA4-8A90-49DD-9C5E-6CF7589DB848}" type="presOf" srcId="{C43FE6A5-6274-43B3-B9D2-6C37D8E14EE0}" destId="{EBB35E98-E71E-4A8E-9426-24F7DEBE99F2}" srcOrd="0" destOrd="0" presId="urn:microsoft.com/office/officeart/2005/8/layout/hierarchy2"/>
    <dgm:cxn modelId="{027361A7-7346-4DDC-8891-A761A97739DC}" type="presOf" srcId="{5A1582B4-0E49-49D6-875F-7CD1D98EB619}" destId="{4CB00949-2AF5-4DCD-9D1E-B70175F66FA8}" srcOrd="0" destOrd="0" presId="urn:microsoft.com/office/officeart/2005/8/layout/hierarchy2"/>
    <dgm:cxn modelId="{E9F497AA-BBC9-4A77-9EF8-7547D334E828}" type="presOf" srcId="{8E378B0A-7819-472C-9463-A813C710B95D}" destId="{5E6AC034-6C6F-441B-821A-78BEF7977DA1}" srcOrd="1" destOrd="0" presId="urn:microsoft.com/office/officeart/2005/8/layout/hierarchy2"/>
    <dgm:cxn modelId="{4EC909B1-BD3F-4E26-AF52-E18F64D98CCC}" type="presOf" srcId="{2A9AC361-8FD5-40E9-897D-6E7C01A369DA}" destId="{841D2E53-1A56-4210-BBD4-94A6263B403B}" srcOrd="1" destOrd="0" presId="urn:microsoft.com/office/officeart/2005/8/layout/hierarchy2"/>
    <dgm:cxn modelId="{A83200B8-2DD2-4EEB-B156-31BD0F74B55F}" type="presOf" srcId="{93F2EEE7-A4BD-4A1F-A4AC-C4BA222A5F42}" destId="{03DEF606-CA26-4844-9AC9-19B3D09CED4C}" srcOrd="0" destOrd="0" presId="urn:microsoft.com/office/officeart/2005/8/layout/hierarchy2"/>
    <dgm:cxn modelId="{49E362B9-CF5D-4D41-BD65-AAAB44CEF4E1}" srcId="{C43FE6A5-6274-43B3-B9D2-6C37D8E14EE0}" destId="{AEE17A37-5911-4E3C-A5DF-48D7DA5E4962}" srcOrd="5" destOrd="0" parTransId="{8E378B0A-7819-472C-9463-A813C710B95D}" sibTransId="{5B196173-81BF-4523-AAF2-F632F53234C9}"/>
    <dgm:cxn modelId="{97CC35BF-3C7C-4D37-BA24-3E5A236170FE}" type="presOf" srcId="{7CD9B848-879F-4B9C-9A0E-DAD5C9C8ACAC}" destId="{C166AE68-7100-4789-B718-18B9541F911D}" srcOrd="1" destOrd="0" presId="urn:microsoft.com/office/officeart/2005/8/layout/hierarchy2"/>
    <dgm:cxn modelId="{C97FA8CB-345C-4CB3-8B8A-350A282A33BB}" type="presOf" srcId="{1790B380-A326-4E66-BB21-A0578B414C78}" destId="{4D767999-D79D-4323-8BEC-852828AFD79E}" srcOrd="0" destOrd="0" presId="urn:microsoft.com/office/officeart/2005/8/layout/hierarchy2"/>
    <dgm:cxn modelId="{28000FD8-7461-4391-BF4F-4F9FCE820BA6}" srcId="{C43FE6A5-6274-43B3-B9D2-6C37D8E14EE0}" destId="{5A1582B4-0E49-49D6-875F-7CD1D98EB619}" srcOrd="6" destOrd="0" parTransId="{2A9AC361-8FD5-40E9-897D-6E7C01A369DA}" sibTransId="{541313A4-0DB9-4FBE-B33E-F266B0877532}"/>
    <dgm:cxn modelId="{410529D8-E7F5-4057-A7BF-482112944E98}" srcId="{C43FE6A5-6274-43B3-B9D2-6C37D8E14EE0}" destId="{CC4589D7-3D95-4B89-A814-A4C5DA51CA96}" srcOrd="4" destOrd="0" parTransId="{7CD9B848-879F-4B9C-9A0E-DAD5C9C8ACAC}" sibTransId="{7CBB47FA-32B9-4E9D-8543-910B57764962}"/>
    <dgm:cxn modelId="{2EAAB7E2-426A-43D8-AE0A-0502D5ABDC3A}" type="presOf" srcId="{605899A0-AE09-45DA-A823-DA13BACCDBD7}" destId="{1174A452-F448-469D-A006-3CD8763FC536}" srcOrd="0" destOrd="0" presId="urn:microsoft.com/office/officeart/2005/8/layout/hierarchy2"/>
    <dgm:cxn modelId="{22C4F5E2-7EED-44A5-8A9F-1B44E6BABABE}" type="presOf" srcId="{2DF87175-E753-42B0-8A56-92D82F12111F}" destId="{850CEC02-7AE8-4A9F-8747-DFD5A4F3E42B}" srcOrd="0" destOrd="0" presId="urn:microsoft.com/office/officeart/2005/8/layout/hierarchy2"/>
    <dgm:cxn modelId="{0C9CBAF6-EC93-4317-AA60-F91CEEE034BA}" srcId="{C43FE6A5-6274-43B3-B9D2-6C37D8E14EE0}" destId="{93F2EEE7-A4BD-4A1F-A4AC-C4BA222A5F42}" srcOrd="3" destOrd="0" parTransId="{5B630746-7EF3-4A71-A7AA-AEFA06249563}" sibTransId="{4753A3FA-BCC0-41A3-80F6-A2B08534C220}"/>
    <dgm:cxn modelId="{5EC9DCFB-FA74-4548-8637-AB78A69D867B}" type="presOf" srcId="{2DF87175-E753-42B0-8A56-92D82F12111F}" destId="{DD97D8B2-035D-4473-80B6-9D052C101396}" srcOrd="1" destOrd="0" presId="urn:microsoft.com/office/officeart/2005/8/layout/hierarchy2"/>
    <dgm:cxn modelId="{15D420FC-D7BE-465B-A17D-D5FF3F0DBAF4}" type="presOf" srcId="{8E378B0A-7819-472C-9463-A813C710B95D}" destId="{0ADEA159-A938-4C0C-ACA8-EB43198483F3}" srcOrd="0" destOrd="0" presId="urn:microsoft.com/office/officeart/2005/8/layout/hierarchy2"/>
    <dgm:cxn modelId="{2DD31D58-1B55-46BE-A8A6-A1347B60C071}" type="presParOf" srcId="{1174A452-F448-469D-A006-3CD8763FC536}" destId="{344B8218-5F96-41CB-ABDA-8AE11A6180CB}" srcOrd="0" destOrd="0" presId="urn:microsoft.com/office/officeart/2005/8/layout/hierarchy2"/>
    <dgm:cxn modelId="{188B51AA-7F4A-4B37-9087-70350D3C4841}" type="presParOf" srcId="{344B8218-5F96-41CB-ABDA-8AE11A6180CB}" destId="{EBB35E98-E71E-4A8E-9426-24F7DEBE99F2}" srcOrd="0" destOrd="0" presId="urn:microsoft.com/office/officeart/2005/8/layout/hierarchy2"/>
    <dgm:cxn modelId="{8DF284C5-524E-4F43-9361-8D9B2E4704C1}" type="presParOf" srcId="{344B8218-5F96-41CB-ABDA-8AE11A6180CB}" destId="{2EFEE359-BB9D-42CB-8433-C6B6BDDA22A6}" srcOrd="1" destOrd="0" presId="urn:microsoft.com/office/officeart/2005/8/layout/hierarchy2"/>
    <dgm:cxn modelId="{E13F82BA-5A63-4144-ABD9-A066AC21EAD8}" type="presParOf" srcId="{2EFEE359-BB9D-42CB-8433-C6B6BDDA22A6}" destId="{850CEC02-7AE8-4A9F-8747-DFD5A4F3E42B}" srcOrd="0" destOrd="0" presId="urn:microsoft.com/office/officeart/2005/8/layout/hierarchy2"/>
    <dgm:cxn modelId="{4E36DC9A-5258-44D0-A2C3-B1F7FDEDCA57}" type="presParOf" srcId="{850CEC02-7AE8-4A9F-8747-DFD5A4F3E42B}" destId="{DD97D8B2-035D-4473-80B6-9D052C101396}" srcOrd="0" destOrd="0" presId="urn:microsoft.com/office/officeart/2005/8/layout/hierarchy2"/>
    <dgm:cxn modelId="{1C502D72-9D1B-4972-9A83-4B09E6D915C6}" type="presParOf" srcId="{2EFEE359-BB9D-42CB-8433-C6B6BDDA22A6}" destId="{7778B9DB-00BA-4F5C-8A78-93A94E864652}" srcOrd="1" destOrd="0" presId="urn:microsoft.com/office/officeart/2005/8/layout/hierarchy2"/>
    <dgm:cxn modelId="{0C1600D2-DE4E-458D-BAEF-05F8FA00436F}" type="presParOf" srcId="{7778B9DB-00BA-4F5C-8A78-93A94E864652}" destId="{BAB6129D-15C1-4926-A9B6-CEDDE998C031}" srcOrd="0" destOrd="0" presId="urn:microsoft.com/office/officeart/2005/8/layout/hierarchy2"/>
    <dgm:cxn modelId="{8C91B69A-88F0-47A4-B3D7-AF5B2EA5BF08}" type="presParOf" srcId="{7778B9DB-00BA-4F5C-8A78-93A94E864652}" destId="{71A96632-E9A5-4B76-BE5F-BD77C4FDD55B}" srcOrd="1" destOrd="0" presId="urn:microsoft.com/office/officeart/2005/8/layout/hierarchy2"/>
    <dgm:cxn modelId="{909E742D-27A9-4EFA-A8E0-A6D2C73CA345}" type="presParOf" srcId="{2EFEE359-BB9D-42CB-8433-C6B6BDDA22A6}" destId="{01CE1E5F-AABC-49C0-9190-68EF12CEF890}" srcOrd="2" destOrd="0" presId="urn:microsoft.com/office/officeart/2005/8/layout/hierarchy2"/>
    <dgm:cxn modelId="{C5B3901E-BF8D-4611-AE20-D9F74C58E5B7}" type="presParOf" srcId="{01CE1E5F-AABC-49C0-9190-68EF12CEF890}" destId="{8640210F-203A-4560-A1F2-24B68B792731}" srcOrd="0" destOrd="0" presId="urn:microsoft.com/office/officeart/2005/8/layout/hierarchy2"/>
    <dgm:cxn modelId="{CC5F70B2-3BED-47CD-BB88-980C330A4247}" type="presParOf" srcId="{2EFEE359-BB9D-42CB-8433-C6B6BDDA22A6}" destId="{E6090032-3948-4F9E-A257-9F9A8090409A}" srcOrd="3" destOrd="0" presId="urn:microsoft.com/office/officeart/2005/8/layout/hierarchy2"/>
    <dgm:cxn modelId="{53F535ED-5254-473E-B3DC-A8D0F348B0DA}" type="presParOf" srcId="{E6090032-3948-4F9E-A257-9F9A8090409A}" destId="{6093EA0C-C812-4137-A650-4D2CD2A31CAF}" srcOrd="0" destOrd="0" presId="urn:microsoft.com/office/officeart/2005/8/layout/hierarchy2"/>
    <dgm:cxn modelId="{65693E8B-70E8-49F7-B728-5243DD52D5CF}" type="presParOf" srcId="{E6090032-3948-4F9E-A257-9F9A8090409A}" destId="{4069995E-5122-4C09-88C5-8F33B8E03966}" srcOrd="1" destOrd="0" presId="urn:microsoft.com/office/officeart/2005/8/layout/hierarchy2"/>
    <dgm:cxn modelId="{35212C7B-7A66-47F1-B9F6-14C514AC4C3E}" type="presParOf" srcId="{2EFEE359-BB9D-42CB-8433-C6B6BDDA22A6}" destId="{92691E74-B40E-4C21-AC42-296CBF5E0770}" srcOrd="4" destOrd="0" presId="urn:microsoft.com/office/officeart/2005/8/layout/hierarchy2"/>
    <dgm:cxn modelId="{F1DF81EB-6C8D-4B78-B5D7-E2ACB569E88E}" type="presParOf" srcId="{92691E74-B40E-4C21-AC42-296CBF5E0770}" destId="{9CD23A58-50F4-4A5B-8094-912C1808F31C}" srcOrd="0" destOrd="0" presId="urn:microsoft.com/office/officeart/2005/8/layout/hierarchy2"/>
    <dgm:cxn modelId="{F6AA031B-CE8F-4148-AA40-5D3399C63647}" type="presParOf" srcId="{2EFEE359-BB9D-42CB-8433-C6B6BDDA22A6}" destId="{3162B8BB-06B9-4F74-9418-A3C648051896}" srcOrd="5" destOrd="0" presId="urn:microsoft.com/office/officeart/2005/8/layout/hierarchy2"/>
    <dgm:cxn modelId="{53EF2737-6FCA-40CA-86DD-202109648237}" type="presParOf" srcId="{3162B8BB-06B9-4F74-9418-A3C648051896}" destId="{4D767999-D79D-4323-8BEC-852828AFD79E}" srcOrd="0" destOrd="0" presId="urn:microsoft.com/office/officeart/2005/8/layout/hierarchy2"/>
    <dgm:cxn modelId="{BEA648EE-0629-4D76-848A-DB7D42CCF09A}" type="presParOf" srcId="{3162B8BB-06B9-4F74-9418-A3C648051896}" destId="{86BF3F2A-BB3B-4CCE-B0C2-3B8C8F8FE4DF}" srcOrd="1" destOrd="0" presId="urn:microsoft.com/office/officeart/2005/8/layout/hierarchy2"/>
    <dgm:cxn modelId="{AD6E54EE-A313-4186-AEE3-B1F43173E630}" type="presParOf" srcId="{2EFEE359-BB9D-42CB-8433-C6B6BDDA22A6}" destId="{9BCFCAD4-7EB2-4928-97C4-7602009D4D24}" srcOrd="6" destOrd="0" presId="urn:microsoft.com/office/officeart/2005/8/layout/hierarchy2"/>
    <dgm:cxn modelId="{EADA6E86-08D6-412B-A48B-098026308392}" type="presParOf" srcId="{9BCFCAD4-7EB2-4928-97C4-7602009D4D24}" destId="{047AEB17-9944-4106-912F-4A5B33AEBFB7}" srcOrd="0" destOrd="0" presId="urn:microsoft.com/office/officeart/2005/8/layout/hierarchy2"/>
    <dgm:cxn modelId="{E0FBDCF7-580F-4F35-8168-4098325DB84B}" type="presParOf" srcId="{2EFEE359-BB9D-42CB-8433-C6B6BDDA22A6}" destId="{D04BB028-8582-455F-9B64-F6EED971E26D}" srcOrd="7" destOrd="0" presId="urn:microsoft.com/office/officeart/2005/8/layout/hierarchy2"/>
    <dgm:cxn modelId="{B778E24A-5503-403E-A506-88198795A5B8}" type="presParOf" srcId="{D04BB028-8582-455F-9B64-F6EED971E26D}" destId="{03DEF606-CA26-4844-9AC9-19B3D09CED4C}" srcOrd="0" destOrd="0" presId="urn:microsoft.com/office/officeart/2005/8/layout/hierarchy2"/>
    <dgm:cxn modelId="{D983E00B-FB77-4C54-B973-3AF8DA39E7BD}" type="presParOf" srcId="{D04BB028-8582-455F-9B64-F6EED971E26D}" destId="{D38EA185-FEEC-404F-9774-0D4AA21DD0A2}" srcOrd="1" destOrd="0" presId="urn:microsoft.com/office/officeart/2005/8/layout/hierarchy2"/>
    <dgm:cxn modelId="{0E5FDD0F-1F06-49C1-BC11-1D8A23236A47}" type="presParOf" srcId="{2EFEE359-BB9D-42CB-8433-C6B6BDDA22A6}" destId="{4F783487-9BD5-4B43-B8B8-EF65D0973082}" srcOrd="8" destOrd="0" presId="urn:microsoft.com/office/officeart/2005/8/layout/hierarchy2"/>
    <dgm:cxn modelId="{1A807B2C-5BE2-47C2-830D-586BB33BEDEC}" type="presParOf" srcId="{4F783487-9BD5-4B43-B8B8-EF65D0973082}" destId="{C166AE68-7100-4789-B718-18B9541F911D}" srcOrd="0" destOrd="0" presId="urn:microsoft.com/office/officeart/2005/8/layout/hierarchy2"/>
    <dgm:cxn modelId="{4241AF05-9C0A-4D53-AB70-9D23E3F279BC}" type="presParOf" srcId="{2EFEE359-BB9D-42CB-8433-C6B6BDDA22A6}" destId="{2CECC69B-9FE9-4D68-8B89-85409F38E2AA}" srcOrd="9" destOrd="0" presId="urn:microsoft.com/office/officeart/2005/8/layout/hierarchy2"/>
    <dgm:cxn modelId="{CFE0FC92-7B32-456C-9F50-7C3F53CFD932}" type="presParOf" srcId="{2CECC69B-9FE9-4D68-8B89-85409F38E2AA}" destId="{2063F648-274E-4CF7-8681-991F6989CD13}" srcOrd="0" destOrd="0" presId="urn:microsoft.com/office/officeart/2005/8/layout/hierarchy2"/>
    <dgm:cxn modelId="{0BE22CC7-8D46-48BB-8C53-F68C87A9BE02}" type="presParOf" srcId="{2CECC69B-9FE9-4D68-8B89-85409F38E2AA}" destId="{E5098D98-0618-41C9-A7EB-297A6CE73366}" srcOrd="1" destOrd="0" presId="urn:microsoft.com/office/officeart/2005/8/layout/hierarchy2"/>
    <dgm:cxn modelId="{48D6AF03-DDDA-46B9-BEF8-B3792AE92618}" type="presParOf" srcId="{2EFEE359-BB9D-42CB-8433-C6B6BDDA22A6}" destId="{0ADEA159-A938-4C0C-ACA8-EB43198483F3}" srcOrd="10" destOrd="0" presId="urn:microsoft.com/office/officeart/2005/8/layout/hierarchy2"/>
    <dgm:cxn modelId="{D8D16038-24B9-4A7D-9A8A-A3D082F507C5}" type="presParOf" srcId="{0ADEA159-A938-4C0C-ACA8-EB43198483F3}" destId="{5E6AC034-6C6F-441B-821A-78BEF7977DA1}" srcOrd="0" destOrd="0" presId="urn:microsoft.com/office/officeart/2005/8/layout/hierarchy2"/>
    <dgm:cxn modelId="{DB086FBD-27C6-4232-8F42-AD705874D64A}" type="presParOf" srcId="{2EFEE359-BB9D-42CB-8433-C6B6BDDA22A6}" destId="{559CC0FE-923F-4D7D-A4B7-1BE13F7B3511}" srcOrd="11" destOrd="0" presId="urn:microsoft.com/office/officeart/2005/8/layout/hierarchy2"/>
    <dgm:cxn modelId="{6E5039A4-CA18-4BCE-8CCA-DAE3CAF89BBE}" type="presParOf" srcId="{559CC0FE-923F-4D7D-A4B7-1BE13F7B3511}" destId="{45956639-D109-4942-8008-16A364363BC1}" srcOrd="0" destOrd="0" presId="urn:microsoft.com/office/officeart/2005/8/layout/hierarchy2"/>
    <dgm:cxn modelId="{9AA38EA1-9335-47A4-91D9-C05976C29C40}" type="presParOf" srcId="{559CC0FE-923F-4D7D-A4B7-1BE13F7B3511}" destId="{67CD6A7C-0E08-4FBB-A550-EB13C593D46D}" srcOrd="1" destOrd="0" presId="urn:microsoft.com/office/officeart/2005/8/layout/hierarchy2"/>
    <dgm:cxn modelId="{AFA9BEDF-BAC1-41F8-A33F-4F1FB8E19127}" type="presParOf" srcId="{2EFEE359-BB9D-42CB-8433-C6B6BDDA22A6}" destId="{1CB5A5D1-2D7A-4121-9AE2-B4E96DD0860F}" srcOrd="12" destOrd="0" presId="urn:microsoft.com/office/officeart/2005/8/layout/hierarchy2"/>
    <dgm:cxn modelId="{765A0E88-B4BA-4380-A800-C4E648D02B8A}" type="presParOf" srcId="{1CB5A5D1-2D7A-4121-9AE2-B4E96DD0860F}" destId="{841D2E53-1A56-4210-BBD4-94A6263B403B}" srcOrd="0" destOrd="0" presId="urn:microsoft.com/office/officeart/2005/8/layout/hierarchy2"/>
    <dgm:cxn modelId="{079B7654-04E1-4717-9B44-1AB6552D3171}" type="presParOf" srcId="{2EFEE359-BB9D-42CB-8433-C6B6BDDA22A6}" destId="{D29DE9B8-8854-4F4E-BE3C-F70D25A024A7}" srcOrd="13" destOrd="0" presId="urn:microsoft.com/office/officeart/2005/8/layout/hierarchy2"/>
    <dgm:cxn modelId="{3CF32C62-5F03-4C64-87EF-9ECB568092B3}" type="presParOf" srcId="{D29DE9B8-8854-4F4E-BE3C-F70D25A024A7}" destId="{4CB00949-2AF5-4DCD-9D1E-B70175F66FA8}" srcOrd="0" destOrd="0" presId="urn:microsoft.com/office/officeart/2005/8/layout/hierarchy2"/>
    <dgm:cxn modelId="{19DC0136-98DA-4BD2-A348-F5A222563F21}" type="presParOf" srcId="{D29DE9B8-8854-4F4E-BE3C-F70D25A024A7}" destId="{6FD09FCF-AD6A-44E3-8CD1-0A5AC63F3C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5E98-E71E-4A8E-9426-24F7DEBE99F2}">
      <dsp:nvSpPr>
        <dsp:cNvPr id="0" name=""/>
        <dsp:cNvSpPr/>
      </dsp:nvSpPr>
      <dsp:spPr>
        <a:xfrm>
          <a:off x="676652" y="2306450"/>
          <a:ext cx="2291734" cy="75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Docente</a:t>
          </a:r>
          <a:endParaRPr lang="en-US" sz="3000" kern="1200" dirty="0"/>
        </a:p>
      </dsp:txBody>
      <dsp:txXfrm>
        <a:off x="698770" y="2328568"/>
        <a:ext cx="2247498" cy="710943"/>
      </dsp:txXfrm>
    </dsp:sp>
    <dsp:sp modelId="{850CEC02-7AE8-4A9F-8747-DFD5A4F3E42B}">
      <dsp:nvSpPr>
        <dsp:cNvPr id="0" name=""/>
        <dsp:cNvSpPr/>
      </dsp:nvSpPr>
      <dsp:spPr>
        <a:xfrm rot="18141960">
          <a:off x="2284605" y="1434534"/>
          <a:ext cx="2943056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943056" y="6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682557" y="1367543"/>
        <a:ext cx="147152" cy="147152"/>
      </dsp:txXfrm>
    </dsp:sp>
    <dsp:sp modelId="{BAB6129D-15C1-4926-A9B6-CEDDE998C031}">
      <dsp:nvSpPr>
        <dsp:cNvPr id="0" name=""/>
        <dsp:cNvSpPr/>
      </dsp:nvSpPr>
      <dsp:spPr>
        <a:xfrm>
          <a:off x="4543881" y="3251"/>
          <a:ext cx="779793" cy="389896"/>
        </a:xfrm>
        <a:prstGeom prst="roundRect">
          <a:avLst>
            <a:gd name="adj" fmla="val 10000"/>
          </a:avLst>
        </a:prstGeom>
        <a:solidFill>
          <a:srgbClr val="90B7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A1</a:t>
          </a:r>
          <a:endParaRPr lang="en-US" sz="2400" kern="1200" dirty="0"/>
        </a:p>
      </dsp:txBody>
      <dsp:txXfrm>
        <a:off x="4555301" y="14671"/>
        <a:ext cx="756953" cy="367056"/>
      </dsp:txXfrm>
    </dsp:sp>
    <dsp:sp modelId="{6D4CDE7C-FF04-42EC-A5E6-BDDDE2777F8D}">
      <dsp:nvSpPr>
        <dsp:cNvPr id="0" name=""/>
        <dsp:cNvSpPr/>
      </dsp:nvSpPr>
      <dsp:spPr>
        <a:xfrm rot="18462810">
          <a:off x="2468362" y="1658725"/>
          <a:ext cx="2575543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575543" y="6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691745" y="1600922"/>
        <a:ext cx="128777" cy="128777"/>
      </dsp:txXfrm>
    </dsp:sp>
    <dsp:sp modelId="{ABD3BEF0-9FE4-4EF5-9F60-04D3FE234B72}">
      <dsp:nvSpPr>
        <dsp:cNvPr id="0" name=""/>
        <dsp:cNvSpPr/>
      </dsp:nvSpPr>
      <dsp:spPr>
        <a:xfrm>
          <a:off x="4543881" y="451632"/>
          <a:ext cx="779793" cy="389896"/>
        </a:xfrm>
        <a:prstGeom prst="roundRect">
          <a:avLst>
            <a:gd name="adj" fmla="val 10000"/>
          </a:avLst>
        </a:prstGeom>
        <a:solidFill>
          <a:srgbClr val="BE4D0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A2</a:t>
          </a:r>
          <a:endParaRPr lang="en-US" sz="2400" kern="1200" dirty="0"/>
        </a:p>
      </dsp:txBody>
      <dsp:txXfrm>
        <a:off x="4555301" y="463052"/>
        <a:ext cx="756953" cy="367056"/>
      </dsp:txXfrm>
    </dsp:sp>
    <dsp:sp modelId="{01CE1E5F-AABC-49C0-9190-68EF12CEF890}">
      <dsp:nvSpPr>
        <dsp:cNvPr id="0" name=""/>
        <dsp:cNvSpPr/>
      </dsp:nvSpPr>
      <dsp:spPr>
        <a:xfrm rot="18885243">
          <a:off x="2637278" y="1882915"/>
          <a:ext cx="2237711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237711" y="6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700191" y="1833558"/>
        <a:ext cx="111885" cy="111885"/>
      </dsp:txXfrm>
    </dsp:sp>
    <dsp:sp modelId="{6093EA0C-C812-4137-A650-4D2CD2A31CAF}">
      <dsp:nvSpPr>
        <dsp:cNvPr id="0" name=""/>
        <dsp:cNvSpPr/>
      </dsp:nvSpPr>
      <dsp:spPr>
        <a:xfrm>
          <a:off x="4543881" y="900013"/>
          <a:ext cx="779793" cy="389896"/>
        </a:xfrm>
        <a:prstGeom prst="roundRect">
          <a:avLst>
            <a:gd name="adj" fmla="val 10000"/>
          </a:avLst>
        </a:prstGeom>
        <a:solidFill>
          <a:srgbClr val="29BB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A3</a:t>
          </a:r>
          <a:endParaRPr lang="en-US" sz="2400" kern="1200" dirty="0"/>
        </a:p>
      </dsp:txBody>
      <dsp:txXfrm>
        <a:off x="4555301" y="911433"/>
        <a:ext cx="756953" cy="367056"/>
      </dsp:txXfrm>
    </dsp:sp>
    <dsp:sp modelId="{92691E74-B40E-4C21-AC42-296CBF5E0770}">
      <dsp:nvSpPr>
        <dsp:cNvPr id="0" name=""/>
        <dsp:cNvSpPr/>
      </dsp:nvSpPr>
      <dsp:spPr>
        <a:xfrm rot="19445671">
          <a:off x="2783589" y="2107106"/>
          <a:ext cx="1945089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1945089" y="6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707506" y="2065064"/>
        <a:ext cx="97254" cy="97254"/>
      </dsp:txXfrm>
    </dsp:sp>
    <dsp:sp modelId="{4D767999-D79D-4323-8BEC-852828AFD79E}">
      <dsp:nvSpPr>
        <dsp:cNvPr id="0" name=""/>
        <dsp:cNvSpPr/>
      </dsp:nvSpPr>
      <dsp:spPr>
        <a:xfrm>
          <a:off x="4543881" y="1348394"/>
          <a:ext cx="779793" cy="389896"/>
        </a:xfrm>
        <a:prstGeom prst="roundRect">
          <a:avLst>
            <a:gd name="adj" fmla="val 10000"/>
          </a:avLst>
        </a:prstGeom>
        <a:solidFill>
          <a:srgbClr val="B2C4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A4</a:t>
          </a:r>
          <a:endParaRPr lang="en-US" sz="2400" kern="1200" dirty="0"/>
        </a:p>
      </dsp:txBody>
      <dsp:txXfrm>
        <a:off x="4555301" y="1359814"/>
        <a:ext cx="756953" cy="367056"/>
      </dsp:txXfrm>
    </dsp:sp>
    <dsp:sp modelId="{5D217EEF-693D-4F98-9C4B-DA4170C2C602}">
      <dsp:nvSpPr>
        <dsp:cNvPr id="0" name=""/>
        <dsp:cNvSpPr/>
      </dsp:nvSpPr>
      <dsp:spPr>
        <a:xfrm rot="20176679">
          <a:off x="2895686" y="2331297"/>
          <a:ext cx="1720896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1720896" y="6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713111" y="2294859"/>
        <a:ext cx="86044" cy="86044"/>
      </dsp:txXfrm>
    </dsp:sp>
    <dsp:sp modelId="{1BB014F6-9A96-469C-A39A-74AF9D052C69}">
      <dsp:nvSpPr>
        <dsp:cNvPr id="0" name=""/>
        <dsp:cNvSpPr/>
      </dsp:nvSpPr>
      <dsp:spPr>
        <a:xfrm>
          <a:off x="4543881" y="1796776"/>
          <a:ext cx="779793" cy="38989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A5</a:t>
          </a:r>
          <a:endParaRPr lang="en-US" sz="2400" kern="1200" dirty="0"/>
        </a:p>
      </dsp:txBody>
      <dsp:txXfrm>
        <a:off x="4555301" y="1808196"/>
        <a:ext cx="756953" cy="367056"/>
      </dsp:txXfrm>
    </dsp:sp>
    <dsp:sp modelId="{65BA67D1-EBEC-42B2-A26C-2FAABA4D9C23}">
      <dsp:nvSpPr>
        <dsp:cNvPr id="0" name=""/>
        <dsp:cNvSpPr/>
      </dsp:nvSpPr>
      <dsp:spPr>
        <a:xfrm rot="21071924">
          <a:off x="2959000" y="2555487"/>
          <a:ext cx="1594266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1594266" y="6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16277" y="2522216"/>
        <a:ext cx="79713" cy="79713"/>
      </dsp:txXfrm>
    </dsp:sp>
    <dsp:sp modelId="{859261A8-DA67-43F7-9200-1AFBC16A8737}">
      <dsp:nvSpPr>
        <dsp:cNvPr id="0" name=""/>
        <dsp:cNvSpPr/>
      </dsp:nvSpPr>
      <dsp:spPr>
        <a:xfrm>
          <a:off x="4543881" y="2245157"/>
          <a:ext cx="779793" cy="38989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A6</a:t>
          </a:r>
          <a:endParaRPr lang="en-US" sz="2400" kern="1200" dirty="0"/>
        </a:p>
      </dsp:txBody>
      <dsp:txXfrm>
        <a:off x="4555301" y="2256577"/>
        <a:ext cx="756953" cy="367056"/>
      </dsp:txXfrm>
    </dsp:sp>
    <dsp:sp modelId="{9BCFCAD4-7EB2-4928-97C4-7602009D4D24}">
      <dsp:nvSpPr>
        <dsp:cNvPr id="0" name=""/>
        <dsp:cNvSpPr/>
      </dsp:nvSpPr>
      <dsp:spPr>
        <a:xfrm rot="443625">
          <a:off x="2961782" y="2779678"/>
          <a:ext cx="1588703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1588703" y="6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16416" y="2746545"/>
        <a:ext cx="79435" cy="79435"/>
      </dsp:txXfrm>
    </dsp:sp>
    <dsp:sp modelId="{03DEF606-CA26-4844-9AC9-19B3D09CED4C}">
      <dsp:nvSpPr>
        <dsp:cNvPr id="0" name=""/>
        <dsp:cNvSpPr/>
      </dsp:nvSpPr>
      <dsp:spPr>
        <a:xfrm>
          <a:off x="4543881" y="2693538"/>
          <a:ext cx="779793" cy="38989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A7</a:t>
          </a:r>
          <a:endParaRPr lang="en-US" sz="2400" kern="1200" dirty="0"/>
        </a:p>
      </dsp:txBody>
      <dsp:txXfrm>
        <a:off x="4555301" y="2704958"/>
        <a:ext cx="756953" cy="367056"/>
      </dsp:txXfrm>
    </dsp:sp>
    <dsp:sp modelId="{4F783487-9BD5-4B43-B8B8-EF65D0973082}">
      <dsp:nvSpPr>
        <dsp:cNvPr id="0" name=""/>
        <dsp:cNvSpPr/>
      </dsp:nvSpPr>
      <dsp:spPr>
        <a:xfrm rot="1350440">
          <a:off x="2903437" y="3003868"/>
          <a:ext cx="1705393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1705393" y="6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713499" y="2967819"/>
        <a:ext cx="85269" cy="85269"/>
      </dsp:txXfrm>
    </dsp:sp>
    <dsp:sp modelId="{2063F648-274E-4CF7-8681-991F6989CD13}">
      <dsp:nvSpPr>
        <dsp:cNvPr id="0" name=""/>
        <dsp:cNvSpPr/>
      </dsp:nvSpPr>
      <dsp:spPr>
        <a:xfrm>
          <a:off x="4543881" y="3141919"/>
          <a:ext cx="779793" cy="389896"/>
        </a:xfrm>
        <a:prstGeom prst="roundRect">
          <a:avLst>
            <a:gd name="adj" fmla="val 10000"/>
          </a:avLst>
        </a:prstGeom>
        <a:solidFill>
          <a:srgbClr val="C48E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A8</a:t>
          </a:r>
          <a:endParaRPr lang="en-US" sz="2400" kern="1200" dirty="0"/>
        </a:p>
      </dsp:txBody>
      <dsp:txXfrm>
        <a:off x="4555301" y="3153339"/>
        <a:ext cx="756953" cy="367056"/>
      </dsp:txXfrm>
    </dsp:sp>
    <dsp:sp modelId="{A2910152-36E5-4A7B-AD6F-B5BF456FC86A}">
      <dsp:nvSpPr>
        <dsp:cNvPr id="0" name=""/>
        <dsp:cNvSpPr/>
      </dsp:nvSpPr>
      <dsp:spPr>
        <a:xfrm rot="2097122">
          <a:off x="2795035" y="3228059"/>
          <a:ext cx="1922197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1922197" y="6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708079" y="3186589"/>
        <a:ext cx="96109" cy="96109"/>
      </dsp:txXfrm>
    </dsp:sp>
    <dsp:sp modelId="{C84CB6D1-5A57-4FC9-9BCA-D08898375A80}">
      <dsp:nvSpPr>
        <dsp:cNvPr id="0" name=""/>
        <dsp:cNvSpPr/>
      </dsp:nvSpPr>
      <dsp:spPr>
        <a:xfrm>
          <a:off x="4543881" y="3590300"/>
          <a:ext cx="779793" cy="38989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A9</a:t>
          </a:r>
          <a:endParaRPr lang="en-US" sz="2400" kern="1200" dirty="0"/>
        </a:p>
      </dsp:txBody>
      <dsp:txXfrm>
        <a:off x="4555301" y="3601720"/>
        <a:ext cx="756953" cy="367056"/>
      </dsp:txXfrm>
    </dsp:sp>
    <dsp:sp modelId="{0ADEA159-A938-4C0C-ACA8-EB43198483F3}">
      <dsp:nvSpPr>
        <dsp:cNvPr id="0" name=""/>
        <dsp:cNvSpPr/>
      </dsp:nvSpPr>
      <dsp:spPr>
        <a:xfrm rot="2671504">
          <a:off x="2651212" y="3452249"/>
          <a:ext cx="2209843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209843" y="6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700887" y="3403589"/>
        <a:ext cx="110492" cy="110492"/>
      </dsp:txXfrm>
    </dsp:sp>
    <dsp:sp modelId="{45956639-D109-4942-8008-16A364363BC1}">
      <dsp:nvSpPr>
        <dsp:cNvPr id="0" name=""/>
        <dsp:cNvSpPr/>
      </dsp:nvSpPr>
      <dsp:spPr>
        <a:xfrm>
          <a:off x="4543881" y="4038681"/>
          <a:ext cx="779793" cy="38989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A10</a:t>
          </a:r>
          <a:endParaRPr lang="en-US" sz="2400" kern="1200" dirty="0"/>
        </a:p>
      </dsp:txBody>
      <dsp:txXfrm>
        <a:off x="4555301" y="4050101"/>
        <a:ext cx="756953" cy="367056"/>
      </dsp:txXfrm>
    </dsp:sp>
    <dsp:sp modelId="{89304BE4-7983-4FC1-A21F-F170A7D1C85E}">
      <dsp:nvSpPr>
        <dsp:cNvPr id="0" name=""/>
        <dsp:cNvSpPr/>
      </dsp:nvSpPr>
      <dsp:spPr>
        <a:xfrm rot="3104553">
          <a:off x="2483924" y="3676440"/>
          <a:ext cx="2544419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544419" y="6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692523" y="3619415"/>
        <a:ext cx="127220" cy="127220"/>
      </dsp:txXfrm>
    </dsp:sp>
    <dsp:sp modelId="{EA26E911-1232-4C01-813B-5273926568D2}">
      <dsp:nvSpPr>
        <dsp:cNvPr id="0" name=""/>
        <dsp:cNvSpPr/>
      </dsp:nvSpPr>
      <dsp:spPr>
        <a:xfrm>
          <a:off x="4543881" y="4487062"/>
          <a:ext cx="779793" cy="38989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A11</a:t>
          </a:r>
          <a:endParaRPr lang="en-US" sz="2400" kern="1200" dirty="0"/>
        </a:p>
      </dsp:txBody>
      <dsp:txXfrm>
        <a:off x="4555301" y="4498482"/>
        <a:ext cx="756953" cy="367056"/>
      </dsp:txXfrm>
    </dsp:sp>
    <dsp:sp modelId="{1CB5A5D1-2D7A-4121-9AE2-B4E96DD0860F}">
      <dsp:nvSpPr>
        <dsp:cNvPr id="0" name=""/>
        <dsp:cNvSpPr/>
      </dsp:nvSpPr>
      <dsp:spPr>
        <a:xfrm rot="3433064">
          <a:off x="2301244" y="3900630"/>
          <a:ext cx="2909779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909779" y="6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683389" y="3834471"/>
        <a:ext cx="145488" cy="145488"/>
      </dsp:txXfrm>
    </dsp:sp>
    <dsp:sp modelId="{4CB00949-2AF5-4DCD-9D1E-B70175F66FA8}">
      <dsp:nvSpPr>
        <dsp:cNvPr id="0" name=""/>
        <dsp:cNvSpPr/>
      </dsp:nvSpPr>
      <dsp:spPr>
        <a:xfrm>
          <a:off x="4543881" y="4935443"/>
          <a:ext cx="779793" cy="389896"/>
        </a:xfrm>
        <a:prstGeom prst="roundRect">
          <a:avLst>
            <a:gd name="adj" fmla="val 10000"/>
          </a:avLst>
        </a:prstGeom>
        <a:solidFill>
          <a:srgbClr val="B6B61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A12</a:t>
          </a:r>
          <a:endParaRPr lang="en-US" sz="2400" kern="1200" dirty="0"/>
        </a:p>
      </dsp:txBody>
      <dsp:txXfrm>
        <a:off x="4555301" y="4946863"/>
        <a:ext cx="756953" cy="367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5E98-E71E-4A8E-9426-24F7DEBE99F2}">
      <dsp:nvSpPr>
        <dsp:cNvPr id="0" name=""/>
        <dsp:cNvSpPr/>
      </dsp:nvSpPr>
      <dsp:spPr>
        <a:xfrm>
          <a:off x="0" y="1432155"/>
          <a:ext cx="2818213" cy="928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Docente 2</a:t>
          </a:r>
          <a:endParaRPr lang="en-US" sz="3000" kern="1200" dirty="0"/>
        </a:p>
      </dsp:txBody>
      <dsp:txXfrm>
        <a:off x="27200" y="1459355"/>
        <a:ext cx="2763813" cy="874266"/>
      </dsp:txXfrm>
    </dsp:sp>
    <dsp:sp modelId="{6D4CDE7C-FF04-42EC-A5E6-BDDDE2777F8D}">
      <dsp:nvSpPr>
        <dsp:cNvPr id="0" name=""/>
        <dsp:cNvSpPr/>
      </dsp:nvSpPr>
      <dsp:spPr>
        <a:xfrm rot="17337044">
          <a:off x="2415887" y="1321436"/>
          <a:ext cx="1191644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1191644" y="11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1918" y="1303169"/>
        <a:ext cx="59582" cy="59582"/>
      </dsp:txXfrm>
    </dsp:sp>
    <dsp:sp modelId="{ABD3BEF0-9FE4-4EF5-9F60-04D3FE234B72}">
      <dsp:nvSpPr>
        <dsp:cNvPr id="0" name=""/>
        <dsp:cNvSpPr/>
      </dsp:nvSpPr>
      <dsp:spPr>
        <a:xfrm>
          <a:off x="3205206" y="529699"/>
          <a:ext cx="958934" cy="479467"/>
        </a:xfrm>
        <a:prstGeom prst="roundRect">
          <a:avLst>
            <a:gd name="adj" fmla="val 10000"/>
          </a:avLst>
        </a:prstGeom>
        <a:solidFill>
          <a:srgbClr val="BE4D0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A2</a:t>
          </a:r>
          <a:endParaRPr lang="en-US" sz="2900" kern="1200" dirty="0"/>
        </a:p>
      </dsp:txBody>
      <dsp:txXfrm>
        <a:off x="3219249" y="543742"/>
        <a:ext cx="930848" cy="451381"/>
      </dsp:txXfrm>
    </dsp:sp>
    <dsp:sp modelId="{5D217EEF-693D-4F98-9C4B-DA4170C2C602}">
      <dsp:nvSpPr>
        <dsp:cNvPr id="0" name=""/>
        <dsp:cNvSpPr/>
      </dsp:nvSpPr>
      <dsp:spPr>
        <a:xfrm rot="18234658">
          <a:off x="2664882" y="1597129"/>
          <a:ext cx="693654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693654" y="11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94368" y="1591312"/>
        <a:ext cx="34682" cy="34682"/>
      </dsp:txXfrm>
    </dsp:sp>
    <dsp:sp modelId="{1BB014F6-9A96-469C-A39A-74AF9D052C69}">
      <dsp:nvSpPr>
        <dsp:cNvPr id="0" name=""/>
        <dsp:cNvSpPr/>
      </dsp:nvSpPr>
      <dsp:spPr>
        <a:xfrm>
          <a:off x="3205206" y="1081086"/>
          <a:ext cx="958934" cy="479467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A5</a:t>
          </a:r>
          <a:endParaRPr lang="en-US" sz="2900" kern="1200" dirty="0"/>
        </a:p>
      </dsp:txBody>
      <dsp:txXfrm>
        <a:off x="3219249" y="1095129"/>
        <a:ext cx="930848" cy="451381"/>
      </dsp:txXfrm>
    </dsp:sp>
    <dsp:sp modelId="{65BA67D1-EBEC-42B2-A26C-2FAABA4D9C23}">
      <dsp:nvSpPr>
        <dsp:cNvPr id="0" name=""/>
        <dsp:cNvSpPr/>
      </dsp:nvSpPr>
      <dsp:spPr>
        <a:xfrm rot="21384595">
          <a:off x="2817833" y="1872823"/>
          <a:ext cx="387753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387753" y="11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2016" y="1874654"/>
        <a:ext cx="19387" cy="19387"/>
      </dsp:txXfrm>
    </dsp:sp>
    <dsp:sp modelId="{859261A8-DA67-43F7-9200-1AFBC16A8737}">
      <dsp:nvSpPr>
        <dsp:cNvPr id="0" name=""/>
        <dsp:cNvSpPr/>
      </dsp:nvSpPr>
      <dsp:spPr>
        <a:xfrm>
          <a:off x="3205206" y="1632474"/>
          <a:ext cx="958934" cy="47946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A6</a:t>
          </a:r>
          <a:endParaRPr lang="en-US" sz="2900" kern="1200" dirty="0"/>
        </a:p>
      </dsp:txBody>
      <dsp:txXfrm>
        <a:off x="3219249" y="1646517"/>
        <a:ext cx="930848" cy="451381"/>
      </dsp:txXfrm>
    </dsp:sp>
    <dsp:sp modelId="{A2910152-36E5-4A7B-AD6F-B5BF456FC86A}">
      <dsp:nvSpPr>
        <dsp:cNvPr id="0" name=""/>
        <dsp:cNvSpPr/>
      </dsp:nvSpPr>
      <dsp:spPr>
        <a:xfrm rot="3222874">
          <a:off x="2684752" y="2148517"/>
          <a:ext cx="653915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653915" y="11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95362" y="2143694"/>
        <a:ext cx="32695" cy="32695"/>
      </dsp:txXfrm>
    </dsp:sp>
    <dsp:sp modelId="{C84CB6D1-5A57-4FC9-9BCA-D08898375A80}">
      <dsp:nvSpPr>
        <dsp:cNvPr id="0" name=""/>
        <dsp:cNvSpPr/>
      </dsp:nvSpPr>
      <dsp:spPr>
        <a:xfrm>
          <a:off x="3205206" y="2183861"/>
          <a:ext cx="958934" cy="479467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A9</a:t>
          </a:r>
          <a:endParaRPr lang="en-US" sz="2900" kern="1200" dirty="0"/>
        </a:p>
      </dsp:txBody>
      <dsp:txXfrm>
        <a:off x="3219249" y="2197904"/>
        <a:ext cx="930848" cy="451381"/>
      </dsp:txXfrm>
    </dsp:sp>
    <dsp:sp modelId="{89304BE4-7983-4FC1-A21F-F170A7D1C85E}">
      <dsp:nvSpPr>
        <dsp:cNvPr id="0" name=""/>
        <dsp:cNvSpPr/>
      </dsp:nvSpPr>
      <dsp:spPr>
        <a:xfrm rot="4215640">
          <a:off x="2438797" y="2424211"/>
          <a:ext cx="1145824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1145824" y="11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3064" y="2407090"/>
        <a:ext cx="57291" cy="57291"/>
      </dsp:txXfrm>
    </dsp:sp>
    <dsp:sp modelId="{EA26E911-1232-4C01-813B-5273926568D2}">
      <dsp:nvSpPr>
        <dsp:cNvPr id="0" name=""/>
        <dsp:cNvSpPr/>
      </dsp:nvSpPr>
      <dsp:spPr>
        <a:xfrm>
          <a:off x="3205206" y="2735249"/>
          <a:ext cx="958934" cy="47946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A11</a:t>
          </a:r>
          <a:endParaRPr lang="en-US" sz="2900" kern="1200" dirty="0"/>
        </a:p>
      </dsp:txBody>
      <dsp:txXfrm>
        <a:off x="3219249" y="2749292"/>
        <a:ext cx="930848" cy="451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5E98-E71E-4A8E-9426-24F7DEBE99F2}">
      <dsp:nvSpPr>
        <dsp:cNvPr id="0" name=""/>
        <dsp:cNvSpPr/>
      </dsp:nvSpPr>
      <dsp:spPr>
        <a:xfrm>
          <a:off x="0" y="1406169"/>
          <a:ext cx="2719044" cy="895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Docente 1</a:t>
          </a:r>
          <a:endParaRPr lang="en-US" sz="3000" kern="1200" dirty="0"/>
        </a:p>
      </dsp:txBody>
      <dsp:txXfrm>
        <a:off x="26243" y="1432412"/>
        <a:ext cx="2666558" cy="843501"/>
      </dsp:txXfrm>
    </dsp:sp>
    <dsp:sp modelId="{850CEC02-7AE8-4A9F-8747-DFD5A4F3E42B}">
      <dsp:nvSpPr>
        <dsp:cNvPr id="0" name=""/>
        <dsp:cNvSpPr/>
      </dsp:nvSpPr>
      <dsp:spPr>
        <a:xfrm rot="17125280">
          <a:off x="2102463" y="1033101"/>
          <a:ext cx="167986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679861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900397" y="1002476"/>
        <a:ext cx="83993" cy="83993"/>
      </dsp:txXfrm>
    </dsp:sp>
    <dsp:sp modelId="{BAB6129D-15C1-4926-A9B6-CEDDE998C031}">
      <dsp:nvSpPr>
        <dsp:cNvPr id="0" name=""/>
        <dsp:cNvSpPr/>
      </dsp:nvSpPr>
      <dsp:spPr>
        <a:xfrm>
          <a:off x="3165744" y="3484"/>
          <a:ext cx="925191" cy="462595"/>
        </a:xfrm>
        <a:prstGeom prst="roundRect">
          <a:avLst>
            <a:gd name="adj" fmla="val 10000"/>
          </a:avLst>
        </a:prstGeom>
        <a:solidFill>
          <a:srgbClr val="90B7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A1</a:t>
          </a:r>
          <a:endParaRPr lang="en-US" sz="2800" kern="1200" dirty="0"/>
        </a:p>
      </dsp:txBody>
      <dsp:txXfrm>
        <a:off x="3179293" y="17033"/>
        <a:ext cx="898093" cy="435497"/>
      </dsp:txXfrm>
    </dsp:sp>
    <dsp:sp modelId="{01CE1E5F-AABC-49C0-9190-68EF12CEF890}">
      <dsp:nvSpPr>
        <dsp:cNvPr id="0" name=""/>
        <dsp:cNvSpPr/>
      </dsp:nvSpPr>
      <dsp:spPr>
        <a:xfrm rot="17539968">
          <a:off x="2354608" y="1299094"/>
          <a:ext cx="117557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75572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3005" y="1281075"/>
        <a:ext cx="58778" cy="58778"/>
      </dsp:txXfrm>
    </dsp:sp>
    <dsp:sp modelId="{6093EA0C-C812-4137-A650-4D2CD2A31CAF}">
      <dsp:nvSpPr>
        <dsp:cNvPr id="0" name=""/>
        <dsp:cNvSpPr/>
      </dsp:nvSpPr>
      <dsp:spPr>
        <a:xfrm>
          <a:off x="3165744" y="535469"/>
          <a:ext cx="925191" cy="462595"/>
        </a:xfrm>
        <a:prstGeom prst="roundRect">
          <a:avLst>
            <a:gd name="adj" fmla="val 10000"/>
          </a:avLst>
        </a:prstGeom>
        <a:solidFill>
          <a:srgbClr val="29BB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A3</a:t>
          </a:r>
          <a:endParaRPr lang="en-US" sz="2800" kern="1200" dirty="0"/>
        </a:p>
      </dsp:txBody>
      <dsp:txXfrm>
        <a:off x="3179293" y="549018"/>
        <a:ext cx="898093" cy="435497"/>
      </dsp:txXfrm>
    </dsp:sp>
    <dsp:sp modelId="{92691E74-B40E-4C21-AC42-296CBF5E0770}">
      <dsp:nvSpPr>
        <dsp:cNvPr id="0" name=""/>
        <dsp:cNvSpPr/>
      </dsp:nvSpPr>
      <dsp:spPr>
        <a:xfrm rot="18528522">
          <a:off x="2586015" y="1565086"/>
          <a:ext cx="71275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12756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4575" y="1558638"/>
        <a:ext cx="35637" cy="35637"/>
      </dsp:txXfrm>
    </dsp:sp>
    <dsp:sp modelId="{4D767999-D79D-4323-8BEC-852828AFD79E}">
      <dsp:nvSpPr>
        <dsp:cNvPr id="0" name=""/>
        <dsp:cNvSpPr/>
      </dsp:nvSpPr>
      <dsp:spPr>
        <a:xfrm>
          <a:off x="3165744" y="1067454"/>
          <a:ext cx="925191" cy="462595"/>
        </a:xfrm>
        <a:prstGeom prst="roundRect">
          <a:avLst>
            <a:gd name="adj" fmla="val 10000"/>
          </a:avLst>
        </a:prstGeom>
        <a:solidFill>
          <a:srgbClr val="B2C4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A4</a:t>
          </a:r>
          <a:endParaRPr lang="en-US" sz="2800" kern="1200" dirty="0"/>
        </a:p>
      </dsp:txBody>
      <dsp:txXfrm>
        <a:off x="3179293" y="1081003"/>
        <a:ext cx="898093" cy="435497"/>
      </dsp:txXfrm>
    </dsp:sp>
    <dsp:sp modelId="{9BCFCAD4-7EB2-4928-97C4-7602009D4D24}">
      <dsp:nvSpPr>
        <dsp:cNvPr id="0" name=""/>
        <dsp:cNvSpPr/>
      </dsp:nvSpPr>
      <dsp:spPr>
        <a:xfrm rot="21419883">
          <a:off x="2718737" y="1831079"/>
          <a:ext cx="44731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47314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31211" y="1831267"/>
        <a:ext cx="22365" cy="22365"/>
      </dsp:txXfrm>
    </dsp:sp>
    <dsp:sp modelId="{03DEF606-CA26-4844-9AC9-19B3D09CED4C}">
      <dsp:nvSpPr>
        <dsp:cNvPr id="0" name=""/>
        <dsp:cNvSpPr/>
      </dsp:nvSpPr>
      <dsp:spPr>
        <a:xfrm>
          <a:off x="3165744" y="1599439"/>
          <a:ext cx="925191" cy="46259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A7</a:t>
          </a:r>
          <a:endParaRPr lang="en-US" sz="2800" kern="1200" dirty="0"/>
        </a:p>
      </dsp:txBody>
      <dsp:txXfrm>
        <a:off x="3179293" y="1612988"/>
        <a:ext cx="898093" cy="435497"/>
      </dsp:txXfrm>
    </dsp:sp>
    <dsp:sp modelId="{4F783487-9BD5-4B43-B8B8-EF65D0973082}">
      <dsp:nvSpPr>
        <dsp:cNvPr id="0" name=""/>
        <dsp:cNvSpPr/>
      </dsp:nvSpPr>
      <dsp:spPr>
        <a:xfrm rot="2922303">
          <a:off x="2603951" y="2097071"/>
          <a:ext cx="67688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76885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5472" y="2091520"/>
        <a:ext cx="33844" cy="33844"/>
      </dsp:txXfrm>
    </dsp:sp>
    <dsp:sp modelId="{2063F648-274E-4CF7-8681-991F6989CD13}">
      <dsp:nvSpPr>
        <dsp:cNvPr id="0" name=""/>
        <dsp:cNvSpPr/>
      </dsp:nvSpPr>
      <dsp:spPr>
        <a:xfrm>
          <a:off x="3165744" y="2131424"/>
          <a:ext cx="925191" cy="462595"/>
        </a:xfrm>
        <a:prstGeom prst="roundRect">
          <a:avLst>
            <a:gd name="adj" fmla="val 10000"/>
          </a:avLst>
        </a:prstGeom>
        <a:solidFill>
          <a:srgbClr val="C48E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A8</a:t>
          </a:r>
          <a:endParaRPr lang="en-US" sz="2800" kern="1200" dirty="0"/>
        </a:p>
      </dsp:txBody>
      <dsp:txXfrm>
        <a:off x="3179293" y="2144973"/>
        <a:ext cx="898093" cy="435497"/>
      </dsp:txXfrm>
    </dsp:sp>
    <dsp:sp modelId="{0ADEA159-A938-4C0C-ACA8-EB43198483F3}">
      <dsp:nvSpPr>
        <dsp:cNvPr id="0" name=""/>
        <dsp:cNvSpPr/>
      </dsp:nvSpPr>
      <dsp:spPr>
        <a:xfrm rot="4005983">
          <a:off x="2376206" y="2363064"/>
          <a:ext cx="113237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32374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4085" y="2346125"/>
        <a:ext cx="56618" cy="56618"/>
      </dsp:txXfrm>
    </dsp:sp>
    <dsp:sp modelId="{45956639-D109-4942-8008-16A364363BC1}">
      <dsp:nvSpPr>
        <dsp:cNvPr id="0" name=""/>
        <dsp:cNvSpPr/>
      </dsp:nvSpPr>
      <dsp:spPr>
        <a:xfrm>
          <a:off x="3165744" y="2663408"/>
          <a:ext cx="925191" cy="462595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A10</a:t>
          </a:r>
          <a:endParaRPr lang="en-US" sz="2800" kern="1200" dirty="0"/>
        </a:p>
      </dsp:txBody>
      <dsp:txXfrm>
        <a:off x="3179293" y="2676957"/>
        <a:ext cx="898093" cy="435497"/>
      </dsp:txXfrm>
    </dsp:sp>
    <dsp:sp modelId="{1CB5A5D1-2D7A-4121-9AE2-B4E96DD0860F}">
      <dsp:nvSpPr>
        <dsp:cNvPr id="0" name=""/>
        <dsp:cNvSpPr/>
      </dsp:nvSpPr>
      <dsp:spPr>
        <a:xfrm rot="4448520">
          <a:off x="2125022" y="2629056"/>
          <a:ext cx="163474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634744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01525" y="2599558"/>
        <a:ext cx="81737" cy="81737"/>
      </dsp:txXfrm>
    </dsp:sp>
    <dsp:sp modelId="{4CB00949-2AF5-4DCD-9D1E-B70175F66FA8}">
      <dsp:nvSpPr>
        <dsp:cNvPr id="0" name=""/>
        <dsp:cNvSpPr/>
      </dsp:nvSpPr>
      <dsp:spPr>
        <a:xfrm>
          <a:off x="3165744" y="3195393"/>
          <a:ext cx="925191" cy="462595"/>
        </a:xfrm>
        <a:prstGeom prst="roundRect">
          <a:avLst>
            <a:gd name="adj" fmla="val 10000"/>
          </a:avLst>
        </a:prstGeom>
        <a:solidFill>
          <a:srgbClr val="B6B61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A12</a:t>
          </a:r>
          <a:endParaRPr lang="en-US" sz="2800" kern="1200" dirty="0"/>
        </a:p>
      </dsp:txBody>
      <dsp:txXfrm>
        <a:off x="3179293" y="3208942"/>
        <a:ext cx="898093" cy="435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259DA5D8-F3D9-499A-A279-A1CB42C6995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5ACFE807-092F-4A84-908C-47C03722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5D4BC31A-24CF-47DA-A3F1-4C18524C4684}" type="datetimeFigureOut">
              <a:rPr lang="es-ES" smtClean="0"/>
              <a:pPr/>
              <a:t>31/03/2020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3E99C811-E121-49EB-B867-CA7DBCDB7A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26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78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01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22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03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02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65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52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00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9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5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58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94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8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85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14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90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6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8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1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2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39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44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413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335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3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66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715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4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7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30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2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8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67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7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34422" y="4328646"/>
            <a:ext cx="2025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rgbClr val="0000FF"/>
                </a:solidFill>
              </a:rPr>
              <a:t>@</a:t>
            </a:r>
            <a:r>
              <a:rPr lang="en-US" sz="2100" u="sng" dirty="0" err="1">
                <a:solidFill>
                  <a:srgbClr val="0000FF"/>
                </a:solidFill>
              </a:rPr>
              <a:t>rafadehoyos</a:t>
            </a:r>
            <a:endParaRPr lang="en-US" sz="19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82802"/>
            <a:ext cx="502370" cy="51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490714"/>
            <a:ext cx="21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Rafael de Hoyos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F02BE-B9E8-424E-9100-F4456365A919}"/>
              </a:ext>
            </a:extLst>
          </p:cNvPr>
          <p:cNvSpPr txBox="1"/>
          <p:nvPr/>
        </p:nvSpPr>
        <p:spPr>
          <a:xfrm>
            <a:off x="4592690" y="548680"/>
            <a:ext cx="4032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Garamond" panose="02020404030301010803" pitchFamily="18" charset="0"/>
              </a:rPr>
              <a:t>Economía de la Educación</a:t>
            </a:r>
          </a:p>
          <a:p>
            <a:pPr algn="ctr"/>
            <a:endParaRPr lang="es-MX" sz="3600" dirty="0">
              <a:latin typeface="Garamond" panose="02020404030301010803" pitchFamily="18" charset="0"/>
            </a:endParaRPr>
          </a:p>
          <a:p>
            <a:pPr algn="ctr"/>
            <a:r>
              <a:rPr lang="es-MX" sz="2400" dirty="0">
                <a:latin typeface="Garamond" panose="02020404030301010803" pitchFamily="18" charset="0"/>
              </a:rPr>
              <a:t>Clase 8: Políticas Compensatorias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B0213-DEDF-474F-AD23-B3CE531B3A39}"/>
              </a:ext>
            </a:extLst>
          </p:cNvPr>
          <p:cNvSpPr txBox="1"/>
          <p:nvPr/>
        </p:nvSpPr>
        <p:spPr>
          <a:xfrm>
            <a:off x="628702" y="5805264"/>
            <a:ext cx="591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Garamond" panose="02020404030301010803" pitchFamily="18" charset="0"/>
              </a:rPr>
              <a:t>Maestría en Economía Aplicada, ITAM, Primavera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5C0913-22F3-41C6-A58B-73A10EFE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7034"/>
            <a:ext cx="3466030" cy="376401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84FE83E-049A-4619-B79B-98F3E1A9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975" y="5664711"/>
            <a:ext cx="1857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1728BF67-F7E3-4E7E-8186-F59D1D4C6274}"/>
              </a:ext>
            </a:extLst>
          </p:cNvPr>
          <p:cNvSpPr txBox="1"/>
          <p:nvPr/>
        </p:nvSpPr>
        <p:spPr>
          <a:xfrm>
            <a:off x="395536" y="59045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“</a:t>
            </a:r>
            <a:r>
              <a:rPr lang="es-MX" sz="3000" dirty="0" err="1">
                <a:latin typeface="Garamond" panose="02020404030301010803" pitchFamily="18" charset="0"/>
              </a:rPr>
              <a:t>Teaching</a:t>
            </a:r>
            <a:r>
              <a:rPr lang="es-MX" sz="3000" dirty="0">
                <a:latin typeface="Garamond" panose="02020404030301010803" pitchFamily="18" charset="0"/>
              </a:rPr>
              <a:t> at </a:t>
            </a:r>
            <a:r>
              <a:rPr lang="es-MX" sz="3000" dirty="0" err="1">
                <a:latin typeface="Garamond" panose="02020404030301010803" pitchFamily="18" charset="0"/>
              </a:rPr>
              <a:t>the</a:t>
            </a:r>
            <a:r>
              <a:rPr lang="es-MX" sz="3000" dirty="0">
                <a:latin typeface="Garamond" panose="02020404030301010803" pitchFamily="18" charset="0"/>
              </a:rPr>
              <a:t> </a:t>
            </a:r>
            <a:r>
              <a:rPr lang="es-MX" sz="3000" dirty="0" err="1">
                <a:latin typeface="Garamond" panose="02020404030301010803" pitchFamily="18" charset="0"/>
              </a:rPr>
              <a:t>right</a:t>
            </a:r>
            <a:r>
              <a:rPr lang="es-MX" sz="3000" dirty="0">
                <a:latin typeface="Garamond" panose="02020404030301010803" pitchFamily="18" charset="0"/>
              </a:rPr>
              <a:t> </a:t>
            </a:r>
            <a:r>
              <a:rPr lang="es-MX" sz="3000" dirty="0" err="1">
                <a:latin typeface="Garamond" panose="02020404030301010803" pitchFamily="18" charset="0"/>
              </a:rPr>
              <a:t>level</a:t>
            </a:r>
            <a:r>
              <a:rPr lang="es-MX" sz="3000" dirty="0">
                <a:latin typeface="Garamond" panose="02020404030301010803" pitchFamily="18" charset="0"/>
              </a:rPr>
              <a:t> (</a:t>
            </a:r>
            <a:r>
              <a:rPr lang="es-MX" sz="3000" dirty="0" err="1">
                <a:latin typeface="Garamond" panose="02020404030301010803" pitchFamily="18" charset="0"/>
              </a:rPr>
              <a:t>TaRL</a:t>
            </a:r>
            <a:r>
              <a:rPr lang="es-MX" sz="3000" dirty="0">
                <a:latin typeface="Garamond" panose="02020404030301010803" pitchFamily="18" charset="0"/>
              </a:rPr>
              <a:t>)”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A355F3-B878-4C21-9398-811819E5D02E}"/>
              </a:ext>
            </a:extLst>
          </p:cNvPr>
          <p:cNvSpPr txBox="1"/>
          <p:nvPr/>
        </p:nvSpPr>
        <p:spPr>
          <a:xfrm>
            <a:off x="683568" y="63813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Muralidharan</a:t>
            </a:r>
            <a:r>
              <a:rPr lang="es-MX" i="1" dirty="0">
                <a:latin typeface="Garamond" panose="02020404030301010803" pitchFamily="18" charset="0"/>
              </a:rPr>
              <a:t> y otros (2019)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68A6E8-8AD2-4FE6-8889-A6A01A599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779812"/>
            <a:ext cx="7704855" cy="545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5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8A355F3-B878-4C21-9398-811819E5D02E}"/>
              </a:ext>
            </a:extLst>
          </p:cNvPr>
          <p:cNvSpPr txBox="1"/>
          <p:nvPr/>
        </p:nvSpPr>
        <p:spPr>
          <a:xfrm>
            <a:off x="683568" y="63813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Glewwe</a:t>
            </a:r>
            <a:r>
              <a:rPr lang="es-MX" i="1" dirty="0">
                <a:latin typeface="Garamond" panose="02020404030301010803" pitchFamily="18" charset="0"/>
              </a:rPr>
              <a:t>, </a:t>
            </a:r>
            <a:r>
              <a:rPr lang="es-MX" i="1" dirty="0" err="1">
                <a:latin typeface="Garamond" panose="02020404030301010803" pitchFamily="18" charset="0"/>
              </a:rPr>
              <a:t>Kremer</a:t>
            </a:r>
            <a:r>
              <a:rPr lang="es-MX" i="1" dirty="0">
                <a:latin typeface="Garamond" panose="02020404030301010803" pitchFamily="18" charset="0"/>
              </a:rPr>
              <a:t> y </a:t>
            </a:r>
            <a:r>
              <a:rPr lang="es-MX" i="1" dirty="0" err="1">
                <a:latin typeface="Garamond" panose="02020404030301010803" pitchFamily="18" charset="0"/>
              </a:rPr>
              <a:t>Moulin</a:t>
            </a:r>
            <a:r>
              <a:rPr lang="es-MX" i="1" dirty="0">
                <a:latin typeface="Garamond" panose="02020404030301010803" pitchFamily="18" charset="0"/>
              </a:rPr>
              <a:t> (2009)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AD9A2C4E-9B56-4BF6-A1D0-47DC20AA1C3F}"/>
                  </a:ext>
                </a:extLst>
              </p:cNvPr>
              <p:cNvSpPr txBox="1"/>
              <p:nvPr/>
            </p:nvSpPr>
            <p:spPr>
              <a:xfrm>
                <a:off x="28299" y="128245"/>
                <a:ext cx="78560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600" dirty="0">
                    <a:latin typeface="Garamond" panose="02020404030301010803" pitchFamily="18" charset="0"/>
                  </a:rPr>
                  <a:t>Cuando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400" dirty="0"/>
                  <a:t>, </a:t>
                </a:r>
                <a:r>
                  <a:rPr lang="es-MX" sz="2400" dirty="0">
                    <a:latin typeface="Garamond" panose="02020404030301010803" pitchFamily="18" charset="0"/>
                  </a:rPr>
                  <a:t>la inversión subsiguiente es altamente inefectiva</a:t>
                </a:r>
                <a:endParaRPr lang="en-US" sz="2400" dirty="0"/>
              </a:p>
            </p:txBody>
          </p:sp>
        </mc:Choice>
        <mc:Fallback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AD9A2C4E-9B56-4BF6-A1D0-47DC20AA1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9" y="128245"/>
                <a:ext cx="7856069" cy="492443"/>
              </a:xfrm>
              <a:prstGeom prst="rect">
                <a:avLst/>
              </a:prstGeom>
              <a:blipFill>
                <a:blip r:embed="rId4"/>
                <a:stretch>
                  <a:fillRect l="-1398" t="-11111" r="-932" b="-3086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3292CC0-AC14-4123-A837-B7D6690E368B}"/>
              </a:ext>
            </a:extLst>
          </p:cNvPr>
          <p:cNvSpPr txBox="1"/>
          <p:nvPr/>
        </p:nvSpPr>
        <p:spPr>
          <a:xfrm>
            <a:off x="683568" y="1484784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RCT para identificar la efectividad de libros de texto en Kenia.</a:t>
            </a:r>
          </a:p>
          <a:p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N = 100 escuelas en condición de pobreza. </a:t>
            </a:r>
          </a:p>
          <a:p>
            <a:pPr marL="457200" indent="-457200"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Dos brazos de intervención: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Libros de texto gratuitos –25 escuelas.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Transferencias monetarias a la escuela (la mitad fueron utilizadas en comprar libros de texto)—25 escuelas.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Control—50 escuelas. 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Variable de interés: resultados prueba estandarizada. </a:t>
            </a:r>
          </a:p>
        </p:txBody>
      </p:sp>
    </p:spTree>
    <p:extLst>
      <p:ext uri="{BB962C8B-B14F-4D97-AF65-F5344CB8AC3E}">
        <p14:creationId xmlns:p14="http://schemas.microsoft.com/office/powerpoint/2010/main" val="21170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1728BF67-F7E3-4E7E-8186-F59D1D4C6274}"/>
              </a:ext>
            </a:extLst>
          </p:cNvPr>
          <p:cNvSpPr txBox="1"/>
          <p:nvPr/>
        </p:nvSpPr>
        <p:spPr>
          <a:xfrm>
            <a:off x="395536" y="59045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Libros de Texto en Kenia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D52DE7-6985-4119-B7D6-5A6D64465A8E}"/>
              </a:ext>
            </a:extLst>
          </p:cNvPr>
          <p:cNvSpPr txBox="1"/>
          <p:nvPr/>
        </p:nvSpPr>
        <p:spPr>
          <a:xfrm>
            <a:off x="683568" y="623731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Glewwe</a:t>
            </a:r>
            <a:r>
              <a:rPr lang="es-MX" i="1" dirty="0">
                <a:latin typeface="Garamond" panose="02020404030301010803" pitchFamily="18" charset="0"/>
              </a:rPr>
              <a:t> et al (2009)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4D88421-D7F0-40B8-ABBE-4EEDD7D01B16}"/>
                  </a:ext>
                </a:extLst>
              </p:cNvPr>
              <p:cNvSpPr txBox="1"/>
              <p:nvPr/>
            </p:nvSpPr>
            <p:spPr>
              <a:xfrm>
                <a:off x="1439652" y="1772816"/>
                <a:ext cx="5364596" cy="4658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𝑔𝑘</m:t>
                          </m:r>
                        </m:sub>
                      </m:sSub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𝑔𝑘</m:t>
                          </m:r>
                        </m:sub>
                      </m:sSub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𝑔𝑘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𝑠𝑔𝑘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𝑔𝑘</m:t>
                          </m:r>
                        </m:sub>
                      </m:sSub>
                    </m:oMath>
                  </m:oMathPara>
                </a14:m>
                <a:endParaRPr lang="es-MX" sz="2800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4D88421-D7F0-40B8-ABBE-4EEDD7D01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52" y="1772816"/>
                <a:ext cx="5364596" cy="465897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A0AB3292-65E5-423F-93E6-0BC5E7F9126A}"/>
              </a:ext>
            </a:extLst>
          </p:cNvPr>
          <p:cNvSpPr txBox="1"/>
          <p:nvPr/>
        </p:nvSpPr>
        <p:spPr>
          <a:xfrm>
            <a:off x="971600" y="2739601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En donde: </a:t>
            </a:r>
          </a:p>
          <a:p>
            <a:endParaRPr lang="es-MX" sz="2200" dirty="0">
              <a:latin typeface="Garamond" panose="02020404030301010803" pitchFamily="18" charset="0"/>
            </a:endParaRPr>
          </a:p>
          <a:p>
            <a:r>
              <a:rPr lang="es-MX" sz="2200" dirty="0">
                <a:latin typeface="Garamond" panose="02020404030301010803" pitchFamily="18" charset="0"/>
              </a:rPr>
              <a:t>i = alumno</a:t>
            </a:r>
          </a:p>
          <a:p>
            <a:r>
              <a:rPr lang="es-MX" sz="2200" dirty="0">
                <a:latin typeface="Garamond" panose="02020404030301010803" pitchFamily="18" charset="0"/>
              </a:rPr>
              <a:t>s = escuela</a:t>
            </a:r>
          </a:p>
          <a:p>
            <a:r>
              <a:rPr lang="es-MX" sz="2200" dirty="0">
                <a:latin typeface="Garamond" panose="02020404030301010803" pitchFamily="18" charset="0"/>
              </a:rPr>
              <a:t>g = grado</a:t>
            </a:r>
          </a:p>
          <a:p>
            <a:r>
              <a:rPr lang="es-MX" sz="2200" dirty="0">
                <a:latin typeface="Garamond" panose="02020404030301010803" pitchFamily="18" charset="0"/>
              </a:rPr>
              <a:t>k = asignatura </a:t>
            </a:r>
          </a:p>
        </p:txBody>
      </p:sp>
    </p:spTree>
    <p:extLst>
      <p:ext uri="{BB962C8B-B14F-4D97-AF65-F5344CB8AC3E}">
        <p14:creationId xmlns:p14="http://schemas.microsoft.com/office/powerpoint/2010/main" val="371119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1728BF67-F7E3-4E7E-8186-F59D1D4C6274}"/>
              </a:ext>
            </a:extLst>
          </p:cNvPr>
          <p:cNvSpPr txBox="1"/>
          <p:nvPr/>
        </p:nvSpPr>
        <p:spPr>
          <a:xfrm>
            <a:off x="395536" y="59045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Libros de Texto en Kenia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D52DE7-6985-4119-B7D6-5A6D64465A8E}"/>
              </a:ext>
            </a:extLst>
          </p:cNvPr>
          <p:cNvSpPr txBox="1"/>
          <p:nvPr/>
        </p:nvSpPr>
        <p:spPr>
          <a:xfrm>
            <a:off x="683568" y="623731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Glewwe</a:t>
            </a:r>
            <a:r>
              <a:rPr lang="es-MX" i="1" dirty="0">
                <a:latin typeface="Garamond" panose="02020404030301010803" pitchFamily="18" charset="0"/>
              </a:rPr>
              <a:t> et al (2009)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07BE18-2B1A-494D-872C-EB3F97A32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433791"/>
            <a:ext cx="9036496" cy="394350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9786632-9C33-49B4-811B-30CF95287504}"/>
              </a:ext>
            </a:extLst>
          </p:cNvPr>
          <p:cNvSpPr/>
          <p:nvPr/>
        </p:nvSpPr>
        <p:spPr>
          <a:xfrm>
            <a:off x="2123728" y="2852936"/>
            <a:ext cx="6840760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4BCBE1-9C1D-41C7-B60C-22469B924EBE}"/>
              </a:ext>
            </a:extLst>
          </p:cNvPr>
          <p:cNvSpPr txBox="1"/>
          <p:nvPr/>
        </p:nvSpPr>
        <p:spPr>
          <a:xfrm>
            <a:off x="100307" y="5487615"/>
            <a:ext cx="893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Contrario a la literatura existente hasta entonces, el impacto es nulo</a:t>
            </a:r>
          </a:p>
        </p:txBody>
      </p:sp>
    </p:spTree>
    <p:extLst>
      <p:ext uri="{BB962C8B-B14F-4D97-AF65-F5344CB8AC3E}">
        <p14:creationId xmlns:p14="http://schemas.microsoft.com/office/powerpoint/2010/main" val="35636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514589F-25CA-471D-B5CD-2FEF81F0B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9042865" cy="2160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1728BF67-F7E3-4E7E-8186-F59D1D4C6274}"/>
              </a:ext>
            </a:extLst>
          </p:cNvPr>
          <p:cNvSpPr txBox="1"/>
          <p:nvPr/>
        </p:nvSpPr>
        <p:spPr>
          <a:xfrm>
            <a:off x="395536" y="59045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Libros de Texto en Kenia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D52DE7-6985-4119-B7D6-5A6D64465A8E}"/>
              </a:ext>
            </a:extLst>
          </p:cNvPr>
          <p:cNvSpPr txBox="1"/>
          <p:nvPr/>
        </p:nvSpPr>
        <p:spPr>
          <a:xfrm>
            <a:off x="683568" y="623731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Glewwe</a:t>
            </a:r>
            <a:r>
              <a:rPr lang="es-MX" i="1" dirty="0">
                <a:latin typeface="Garamond" panose="02020404030301010803" pitchFamily="18" charset="0"/>
              </a:rPr>
              <a:t> et al (2009)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9786632-9C33-49B4-811B-30CF95287504}"/>
              </a:ext>
            </a:extLst>
          </p:cNvPr>
          <p:cNvSpPr/>
          <p:nvPr/>
        </p:nvSpPr>
        <p:spPr>
          <a:xfrm>
            <a:off x="2123728" y="2852936"/>
            <a:ext cx="6840760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4BCBE1-9C1D-41C7-B60C-22469B924EBE}"/>
              </a:ext>
            </a:extLst>
          </p:cNvPr>
          <p:cNvSpPr txBox="1"/>
          <p:nvPr/>
        </p:nvSpPr>
        <p:spPr>
          <a:xfrm>
            <a:off x="100307" y="4725144"/>
            <a:ext cx="893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Un análisis econométrico indicaría efectos positivos de los libros.</a:t>
            </a:r>
          </a:p>
        </p:txBody>
      </p:sp>
    </p:spTree>
    <p:extLst>
      <p:ext uri="{BB962C8B-B14F-4D97-AF65-F5344CB8AC3E}">
        <p14:creationId xmlns:p14="http://schemas.microsoft.com/office/powerpoint/2010/main" val="5538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62B12B-E726-43E4-8B5D-925A7EBAE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9144000" cy="30564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1728BF67-F7E3-4E7E-8186-F59D1D4C6274}"/>
              </a:ext>
            </a:extLst>
          </p:cNvPr>
          <p:cNvSpPr txBox="1"/>
          <p:nvPr/>
        </p:nvSpPr>
        <p:spPr>
          <a:xfrm>
            <a:off x="395536" y="59045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Libros de Texto en Kenia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D52DE7-6985-4119-B7D6-5A6D64465A8E}"/>
              </a:ext>
            </a:extLst>
          </p:cNvPr>
          <p:cNvSpPr txBox="1"/>
          <p:nvPr/>
        </p:nvSpPr>
        <p:spPr>
          <a:xfrm>
            <a:off x="683568" y="623731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Glewwe</a:t>
            </a:r>
            <a:r>
              <a:rPr lang="es-MX" i="1" dirty="0">
                <a:latin typeface="Garamond" panose="02020404030301010803" pitchFamily="18" charset="0"/>
              </a:rPr>
              <a:t> et al (2009)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9786632-9C33-49B4-811B-30CF95287504}"/>
              </a:ext>
            </a:extLst>
          </p:cNvPr>
          <p:cNvSpPr/>
          <p:nvPr/>
        </p:nvSpPr>
        <p:spPr>
          <a:xfrm>
            <a:off x="2627784" y="3361458"/>
            <a:ext cx="6336704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4BCBE1-9C1D-41C7-B60C-22469B924EBE}"/>
              </a:ext>
            </a:extLst>
          </p:cNvPr>
          <p:cNvSpPr txBox="1"/>
          <p:nvPr/>
        </p:nvSpPr>
        <p:spPr>
          <a:xfrm>
            <a:off x="100307" y="4725144"/>
            <a:ext cx="893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El impacto aumenta con el nivel inicial de competencias.</a:t>
            </a:r>
          </a:p>
        </p:txBody>
      </p:sp>
    </p:spTree>
    <p:extLst>
      <p:ext uri="{BB962C8B-B14F-4D97-AF65-F5344CB8AC3E}">
        <p14:creationId xmlns:p14="http://schemas.microsoft.com/office/powerpoint/2010/main" val="62930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F8E12B-E8EE-44FC-97FB-C397F5F8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366733"/>
            <a:ext cx="8936190" cy="20762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1728BF67-F7E3-4E7E-8186-F59D1D4C6274}"/>
              </a:ext>
            </a:extLst>
          </p:cNvPr>
          <p:cNvSpPr txBox="1"/>
          <p:nvPr/>
        </p:nvSpPr>
        <p:spPr>
          <a:xfrm>
            <a:off x="395536" y="59045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Libros de Texto en Kenia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D52DE7-6985-4119-B7D6-5A6D64465A8E}"/>
              </a:ext>
            </a:extLst>
          </p:cNvPr>
          <p:cNvSpPr txBox="1"/>
          <p:nvPr/>
        </p:nvSpPr>
        <p:spPr>
          <a:xfrm>
            <a:off x="683568" y="623731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Glewwe</a:t>
            </a:r>
            <a:r>
              <a:rPr lang="es-MX" i="1" dirty="0">
                <a:latin typeface="Garamond" panose="02020404030301010803" pitchFamily="18" charset="0"/>
              </a:rPr>
              <a:t> et al (2009)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9786632-9C33-49B4-811B-30CF95287504}"/>
              </a:ext>
            </a:extLst>
          </p:cNvPr>
          <p:cNvSpPr/>
          <p:nvPr/>
        </p:nvSpPr>
        <p:spPr>
          <a:xfrm>
            <a:off x="6732240" y="3361458"/>
            <a:ext cx="2304256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4BCBE1-9C1D-41C7-B60C-22469B924EBE}"/>
              </a:ext>
            </a:extLst>
          </p:cNvPr>
          <p:cNvSpPr txBox="1"/>
          <p:nvPr/>
        </p:nvSpPr>
        <p:spPr>
          <a:xfrm>
            <a:off x="100307" y="4725144"/>
            <a:ext cx="8936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Sólo aquellos en los dos quintiles más altos se benefician de los libros de texto. </a:t>
            </a:r>
          </a:p>
        </p:txBody>
      </p:sp>
    </p:spTree>
    <p:extLst>
      <p:ext uri="{BB962C8B-B14F-4D97-AF65-F5344CB8AC3E}">
        <p14:creationId xmlns:p14="http://schemas.microsoft.com/office/powerpoint/2010/main" val="41582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1728BF67-F7E3-4E7E-8186-F59D1D4C6274}"/>
              </a:ext>
            </a:extLst>
          </p:cNvPr>
          <p:cNvSpPr txBox="1"/>
          <p:nvPr/>
        </p:nvSpPr>
        <p:spPr>
          <a:xfrm>
            <a:off x="395536" y="59045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Libros de Texto en Kenia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D52DE7-6985-4119-B7D6-5A6D64465A8E}"/>
              </a:ext>
            </a:extLst>
          </p:cNvPr>
          <p:cNvSpPr txBox="1"/>
          <p:nvPr/>
        </p:nvSpPr>
        <p:spPr>
          <a:xfrm>
            <a:off x="683568" y="623731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Glewwe</a:t>
            </a:r>
            <a:r>
              <a:rPr lang="es-MX" i="1" dirty="0">
                <a:latin typeface="Garamond" panose="02020404030301010803" pitchFamily="18" charset="0"/>
              </a:rPr>
              <a:t> et al (2009)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4BCBE1-9C1D-41C7-B60C-22469B924EBE}"/>
              </a:ext>
            </a:extLst>
          </p:cNvPr>
          <p:cNvSpPr txBox="1"/>
          <p:nvPr/>
        </p:nvSpPr>
        <p:spPr>
          <a:xfrm>
            <a:off x="100307" y="5334307"/>
            <a:ext cx="8936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De poco sirven los libros de texto si los estudiantes no saben leer o leen pero no comprenden.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184EB5E-D65B-40EB-A689-8820DDE42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655495"/>
              </p:ext>
            </p:extLst>
          </p:nvPr>
        </p:nvGraphicFramePr>
        <p:xfrm>
          <a:off x="1572344" y="126617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CF50D94-8846-4A33-B38B-74E6AA1D0DD9}"/>
              </a:ext>
            </a:extLst>
          </p:cNvPr>
          <p:cNvSpPr txBox="1"/>
          <p:nvPr/>
        </p:nvSpPr>
        <p:spPr>
          <a:xfrm>
            <a:off x="611560" y="75541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Porcentaje de estudiante que leen y comprenden, por grado</a:t>
            </a:r>
          </a:p>
        </p:txBody>
      </p:sp>
    </p:spTree>
    <p:extLst>
      <p:ext uri="{BB962C8B-B14F-4D97-AF65-F5344CB8AC3E}">
        <p14:creationId xmlns:p14="http://schemas.microsoft.com/office/powerpoint/2010/main" val="40938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EF9A9229-4E9B-4345-8C8A-A80C65A234D2}"/>
                  </a:ext>
                </a:extLst>
              </p:cNvPr>
              <p:cNvSpPr txBox="1"/>
              <p:nvPr/>
            </p:nvSpPr>
            <p:spPr>
              <a:xfrm>
                <a:off x="395536" y="128245"/>
                <a:ext cx="727280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600" dirty="0">
                    <a:latin typeface="Garamond" panose="02020404030301010803" pitchFamily="18" charset="0"/>
                  </a:rPr>
                  <a:t>Implicaciones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EF9A9229-4E9B-4345-8C8A-A80C65A23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8245"/>
                <a:ext cx="7272808" cy="492443"/>
              </a:xfrm>
              <a:prstGeom prst="rect">
                <a:avLst/>
              </a:prstGeom>
              <a:blipFill>
                <a:blip r:embed="rId4"/>
                <a:stretch>
                  <a:fillRect l="-1509" t="-11111" b="-3086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1">
            <a:extLst>
              <a:ext uri="{FF2B5EF4-FFF2-40B4-BE49-F238E27FC236}">
                <a16:creationId xmlns:a16="http://schemas.microsoft.com/office/drawing/2014/main" id="{6FF745EA-D18E-4B60-94FE-4CA5B8A9F307}"/>
              </a:ext>
            </a:extLst>
          </p:cNvPr>
          <p:cNvSpPr txBox="1"/>
          <p:nvPr/>
        </p:nvSpPr>
        <p:spPr>
          <a:xfrm>
            <a:off x="2125224" y="5291185"/>
            <a:ext cx="4389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Hay una disminución en la movilidad social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4C7BC2B6-324F-4292-A5AD-FF68B20FA358}"/>
              </a:ext>
            </a:extLst>
          </p:cNvPr>
          <p:cNvSpPr/>
          <p:nvPr/>
        </p:nvSpPr>
        <p:spPr>
          <a:xfrm rot="16200000">
            <a:off x="4170190" y="1321645"/>
            <a:ext cx="299564" cy="712879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id="{18FCE468-7E78-47AF-B5F5-53483800CC8E}"/>
                  </a:ext>
                </a:extLst>
              </p:cNvPr>
              <p:cNvSpPr/>
              <p:nvPr/>
            </p:nvSpPr>
            <p:spPr>
              <a:xfrm>
                <a:off x="1134299" y="3936630"/>
                <a:ext cx="6029989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</m:den>
                      </m:f>
                      <m:func>
                        <m:func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id="{18FCE468-7E78-47AF-B5F5-53483800C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99" y="3936630"/>
                <a:ext cx="6029989" cy="910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id="{AEB978F8-A8C2-47F4-8EC9-B2E007D0FAD0}"/>
                  </a:ext>
                </a:extLst>
              </p:cNvPr>
              <p:cNvSpPr/>
              <p:nvPr/>
            </p:nvSpPr>
            <p:spPr>
              <a:xfrm>
                <a:off x="899592" y="2490093"/>
                <a:ext cx="6120680" cy="1195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𝛼𝜎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MX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MX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𝛼𝜎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𝛼𝜎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id="{AEB978F8-A8C2-47F4-8EC9-B2E007D0F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90093"/>
                <a:ext cx="6120680" cy="11959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brir llave 15">
            <a:extLst>
              <a:ext uri="{FF2B5EF4-FFF2-40B4-BE49-F238E27FC236}">
                <a16:creationId xmlns:a16="http://schemas.microsoft.com/office/drawing/2014/main" id="{E1EA3298-D140-4A6E-9C1D-EB0ED9BCD790}"/>
              </a:ext>
            </a:extLst>
          </p:cNvPr>
          <p:cNvSpPr/>
          <p:nvPr/>
        </p:nvSpPr>
        <p:spPr>
          <a:xfrm rot="5400000">
            <a:off x="4178575" y="-1278184"/>
            <a:ext cx="299564" cy="712879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37392DB7-0333-41A8-B8BE-A5E2420F83C2}"/>
              </a:ext>
            </a:extLst>
          </p:cNvPr>
          <p:cNvSpPr txBox="1"/>
          <p:nvPr/>
        </p:nvSpPr>
        <p:spPr>
          <a:xfrm>
            <a:off x="2126720" y="1150965"/>
            <a:ext cx="4389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Hay un aumento en la transmisión intergeneracional de HC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5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11" grpId="0"/>
      <p:bldP spid="14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>
                <a:spLocks noChangeArrowheads="1"/>
              </p:cNvSpPr>
              <p:nvPr/>
            </p:nvSpPr>
            <p:spPr bwMode="auto">
              <a:xfrm>
                <a:off x="108520" y="3026393"/>
                <a:ext cx="8999984" cy="1159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MX" sz="3800" dirty="0">
                    <a:solidFill>
                      <a:schemeClr val="bg1"/>
                    </a:solidFill>
                  </a:rPr>
                  <a:t>¿Qué podemos hacer para mejorar los aprendizajes de aquellos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s-MX" sz="3800" dirty="0">
                    <a:solidFill>
                      <a:schemeClr val="bg1"/>
                    </a:solidFill>
                  </a:rPr>
                  <a:t>?</a:t>
                </a:r>
                <a:endParaRPr lang="en-US" sz="3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20" y="3026393"/>
                <a:ext cx="8999984" cy="1159869"/>
              </a:xfrm>
              <a:prstGeom prst="rect">
                <a:avLst/>
              </a:prstGeom>
              <a:blipFill>
                <a:blip r:embed="rId3"/>
                <a:stretch>
                  <a:fillRect t="-13613" r="-678" b="-198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1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C7AD9B-2568-480F-9948-E6E21150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/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5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5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000" dirty="0"/>
                  <a:t> </a:t>
                </a:r>
              </a:p>
            </p:txBody>
          </p:sp>
        </mc:Choice>
        <mc:Fallback xmlns="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/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56A54AD-92AA-4339-879A-29D681AE47A4}"/>
              </a:ext>
            </a:extLst>
          </p:cNvPr>
          <p:cNvCxnSpPr/>
          <p:nvPr/>
        </p:nvCxnSpPr>
        <p:spPr>
          <a:xfrm flipV="1">
            <a:off x="1259632" y="1637948"/>
            <a:ext cx="216024" cy="643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46C53BC-5F8A-4C40-A55A-06223303DAE7}"/>
              </a:ext>
            </a:extLst>
          </p:cNvPr>
          <p:cNvCxnSpPr>
            <a:cxnSpLocks/>
          </p:cNvCxnSpPr>
          <p:nvPr/>
        </p:nvCxnSpPr>
        <p:spPr>
          <a:xfrm flipV="1">
            <a:off x="1367644" y="1421925"/>
            <a:ext cx="2412268" cy="9336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/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8">
            <a:extLst>
              <a:ext uri="{FF2B5EF4-FFF2-40B4-BE49-F238E27FC236}">
                <a16:creationId xmlns:a16="http://schemas.microsoft.com/office/drawing/2014/main" id="{0D1B888A-ECAE-46B1-9985-5B23AFE9DEA0}"/>
              </a:ext>
            </a:extLst>
          </p:cNvPr>
          <p:cNvSpPr txBox="1"/>
          <p:nvPr/>
        </p:nvSpPr>
        <p:spPr>
          <a:xfrm>
            <a:off x="6193090" y="908720"/>
            <a:ext cx="2140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Crecimiento económico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C5820F5-C6E7-46CF-BD80-486F839382F9}"/>
              </a:ext>
            </a:extLst>
          </p:cNvPr>
          <p:cNvCxnSpPr>
            <a:cxnSpLocks/>
          </p:cNvCxnSpPr>
          <p:nvPr/>
        </p:nvCxnSpPr>
        <p:spPr>
          <a:xfrm flipH="1">
            <a:off x="4788024" y="3078108"/>
            <a:ext cx="576064" cy="615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extLst>
              <a:ext uri="{FF2B5EF4-FFF2-40B4-BE49-F238E27FC236}">
                <a16:creationId xmlns:a16="http://schemas.microsoft.com/office/drawing/2014/main" id="{81835261-D138-4CCF-9709-A1EA576737D7}"/>
              </a:ext>
            </a:extLst>
          </p:cNvPr>
          <p:cNvSpPr txBox="1"/>
          <p:nvPr/>
        </p:nvSpPr>
        <p:spPr>
          <a:xfrm>
            <a:off x="4159223" y="3866852"/>
            <a:ext cx="91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DIT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1EADDCD-4B0F-4864-953A-D0E09DB3F625}"/>
              </a:ext>
            </a:extLst>
          </p:cNvPr>
          <p:cNvCxnSpPr>
            <a:cxnSpLocks/>
          </p:cNvCxnSpPr>
          <p:nvPr/>
        </p:nvCxnSpPr>
        <p:spPr>
          <a:xfrm flipH="1">
            <a:off x="3150201" y="3078108"/>
            <a:ext cx="1493807" cy="7531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/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rir llave 19">
            <a:extLst>
              <a:ext uri="{FF2B5EF4-FFF2-40B4-BE49-F238E27FC236}">
                <a16:creationId xmlns:a16="http://schemas.microsoft.com/office/drawing/2014/main" id="{AA8EC1E8-EA3A-43FD-A08B-6DF77A51FA68}"/>
              </a:ext>
            </a:extLst>
          </p:cNvPr>
          <p:cNvSpPr/>
          <p:nvPr/>
        </p:nvSpPr>
        <p:spPr>
          <a:xfrm rot="16200000">
            <a:off x="6393338" y="2264882"/>
            <a:ext cx="245755" cy="1872208"/>
          </a:xfrm>
          <a:prstGeom prst="leftBrace">
            <a:avLst>
              <a:gd name="adj1" fmla="val 8333"/>
              <a:gd name="adj2" fmla="val 71812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/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</m:den>
                      </m:f>
                      <m:func>
                        <m:funcPr>
                          <m:ctrlPr>
                            <a:rPr lang="es-MX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  <a:blipFill>
                <a:blip r:embed="rId8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brir llave 24">
            <a:extLst>
              <a:ext uri="{FF2B5EF4-FFF2-40B4-BE49-F238E27FC236}">
                <a16:creationId xmlns:a16="http://schemas.microsoft.com/office/drawing/2014/main" id="{79CCF680-2A30-4B8A-A209-04CD0121A155}"/>
              </a:ext>
            </a:extLst>
          </p:cNvPr>
          <p:cNvSpPr/>
          <p:nvPr/>
        </p:nvSpPr>
        <p:spPr>
          <a:xfrm rot="16200000">
            <a:off x="4312350" y="937100"/>
            <a:ext cx="461664" cy="8410568"/>
          </a:xfrm>
          <a:prstGeom prst="leftBrace">
            <a:avLst>
              <a:gd name="adj1" fmla="val 8333"/>
              <a:gd name="adj2" fmla="val 50948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19A8CFED-51A8-43C3-A17B-F07F7D82FAD9}"/>
              </a:ext>
            </a:extLst>
          </p:cNvPr>
          <p:cNvSpPr txBox="1"/>
          <p:nvPr/>
        </p:nvSpPr>
        <p:spPr>
          <a:xfrm>
            <a:off x="323528" y="5417929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Garamond" panose="02020404030301010803" pitchFamily="18" charset="0"/>
              </a:rPr>
              <a:t>15,936,656</a:t>
            </a:r>
          </a:p>
        </p:txBody>
      </p:sp>
    </p:spTree>
    <p:extLst>
      <p:ext uri="{BB962C8B-B14F-4D97-AF65-F5344CB8AC3E}">
        <p14:creationId xmlns:p14="http://schemas.microsoft.com/office/powerpoint/2010/main" val="37552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6" grpId="0"/>
      <p:bldP spid="19" grpId="0"/>
      <p:bldP spid="20" grpId="0" animBg="1"/>
      <p:bldP spid="21" grpId="0"/>
      <p:bldP spid="25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A606CE9-8E1E-4F48-915F-7DEBF47D550D}"/>
              </a:ext>
            </a:extLst>
          </p:cNvPr>
          <p:cNvSpPr txBox="1"/>
          <p:nvPr/>
        </p:nvSpPr>
        <p:spPr>
          <a:xfrm>
            <a:off x="611560" y="1772816"/>
            <a:ext cx="8173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800" b="1" dirty="0">
                <a:latin typeface="Garamond" panose="02020404030301010803" pitchFamily="18" charset="0"/>
              </a:rPr>
              <a:t>Tecnologías de la información y comunicación (clase pasada) </a:t>
            </a:r>
          </a:p>
          <a:p>
            <a:pPr marL="514350" indent="-514350">
              <a:buFont typeface="+mj-lt"/>
              <a:buAutoNum type="arabicPeriod"/>
            </a:pPr>
            <a:endParaRPr lang="es-MX" sz="2800" b="1" dirty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800" b="1" dirty="0">
                <a:latin typeface="Garamond" panose="02020404030301010803" pitchFamily="18" charset="0"/>
              </a:rPr>
              <a:t>“Tracking”</a:t>
            </a:r>
          </a:p>
          <a:p>
            <a:pPr marL="514350" indent="-514350">
              <a:buFont typeface="+mj-lt"/>
              <a:buAutoNum type="arabicPeriod"/>
            </a:pPr>
            <a:endParaRPr lang="es-MX" sz="2800" b="1" dirty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800" b="1" dirty="0">
                <a:latin typeface="Garamond" panose="02020404030301010803" pitchFamily="18" charset="0"/>
              </a:rPr>
              <a:t>Tutorías y remediales</a:t>
            </a:r>
          </a:p>
          <a:p>
            <a:pPr marL="514350" indent="-514350">
              <a:buFont typeface="+mj-lt"/>
              <a:buAutoNum type="arabicPeriod"/>
            </a:pPr>
            <a:endParaRPr lang="es-MX" sz="2800" b="1" dirty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800" b="1" dirty="0">
                <a:latin typeface="Garamond" panose="02020404030301010803" pitchFamily="18" charset="0"/>
              </a:rPr>
              <a:t>Mayor tiempo de instrucción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728BF67-F7E3-4E7E-8186-F59D1D4C6274}"/>
              </a:ext>
            </a:extLst>
          </p:cNvPr>
          <p:cNvSpPr txBox="1"/>
          <p:nvPr/>
        </p:nvSpPr>
        <p:spPr>
          <a:xfrm>
            <a:off x="395536" y="59045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Políticas compensatorias efectivas</a:t>
            </a:r>
          </a:p>
        </p:txBody>
      </p:sp>
    </p:spTree>
    <p:extLst>
      <p:ext uri="{BB962C8B-B14F-4D97-AF65-F5344CB8AC3E}">
        <p14:creationId xmlns:p14="http://schemas.microsoft.com/office/powerpoint/2010/main" val="17521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53EA3-3402-449A-A439-8EEECC25828D}"/>
              </a:ext>
            </a:extLst>
          </p:cNvPr>
          <p:cNvSpPr txBox="1"/>
          <p:nvPr/>
        </p:nvSpPr>
        <p:spPr>
          <a:xfrm>
            <a:off x="107504" y="59045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latin typeface="Garamond" panose="02020404030301010803" pitchFamily="18" charset="0"/>
              </a:rPr>
              <a:t>“Tracking”</a:t>
            </a:r>
            <a:endParaRPr lang="en-US" sz="2600" b="1" dirty="0"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2D07F2-202F-4CF4-B128-522FE7C1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818" y="44624"/>
            <a:ext cx="890685" cy="639946"/>
          </a:xfrm>
          <a:prstGeom prst="rect">
            <a:avLst/>
          </a:prstGeom>
        </p:spPr>
      </p:pic>
      <p:graphicFrame>
        <p:nvGraphicFramePr>
          <p:cNvPr id="6" name="Diagram 3">
            <a:extLst>
              <a:ext uri="{FF2B5EF4-FFF2-40B4-BE49-F238E27FC236}">
                <a16:creationId xmlns:a16="http://schemas.microsoft.com/office/drawing/2014/main" id="{926475D4-963E-401F-8E25-BA29DDF08DC8}"/>
              </a:ext>
            </a:extLst>
          </p:cNvPr>
          <p:cNvGraphicFramePr/>
          <p:nvPr/>
        </p:nvGraphicFramePr>
        <p:xfrm>
          <a:off x="107504" y="980728"/>
          <a:ext cx="7263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ight Brace 5">
            <a:extLst>
              <a:ext uri="{FF2B5EF4-FFF2-40B4-BE49-F238E27FC236}">
                <a16:creationId xmlns:a16="http://schemas.microsoft.com/office/drawing/2014/main" id="{74E08D7A-6DF3-496A-9B57-1AD9A18A1E32}"/>
              </a:ext>
            </a:extLst>
          </p:cNvPr>
          <p:cNvSpPr/>
          <p:nvPr/>
        </p:nvSpPr>
        <p:spPr>
          <a:xfrm>
            <a:off x="5491249" y="890653"/>
            <a:ext cx="773724" cy="5418667"/>
          </a:xfrm>
          <a:prstGeom prst="rightBrac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C11CB-F958-4227-B3B7-9C1F269B7554}"/>
              </a:ext>
            </a:extLst>
          </p:cNvPr>
          <p:cNvSpPr txBox="1"/>
          <p:nvPr/>
        </p:nvSpPr>
        <p:spPr>
          <a:xfrm>
            <a:off x="6516216" y="2724016"/>
            <a:ext cx="23377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Garamond" panose="02020404030301010803" pitchFamily="18" charset="0"/>
              </a:rPr>
              <a:t>Alta heterogeneidad en nivel de habilidades al interior del aula</a:t>
            </a:r>
            <a:endParaRPr lang="en-US" sz="2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9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53EA3-3402-449A-A439-8EEECC25828D}"/>
              </a:ext>
            </a:extLst>
          </p:cNvPr>
          <p:cNvSpPr txBox="1"/>
          <p:nvPr/>
        </p:nvSpPr>
        <p:spPr>
          <a:xfrm>
            <a:off x="107504" y="59045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latin typeface="Garamond" panose="02020404030301010803" pitchFamily="18" charset="0"/>
              </a:rPr>
              <a:t>“Tracking”</a:t>
            </a:r>
            <a:endParaRPr lang="en-US" sz="2600" b="1" dirty="0"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2D07F2-202F-4CF4-B128-522FE7C1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818" y="44624"/>
            <a:ext cx="890685" cy="639946"/>
          </a:xfrm>
          <a:prstGeom prst="rect">
            <a:avLst/>
          </a:prstGeom>
        </p:spPr>
      </p:pic>
      <p:graphicFrame>
        <p:nvGraphicFramePr>
          <p:cNvPr id="6" name="Diagram 3">
            <a:extLst>
              <a:ext uri="{FF2B5EF4-FFF2-40B4-BE49-F238E27FC236}">
                <a16:creationId xmlns:a16="http://schemas.microsoft.com/office/drawing/2014/main" id="{926475D4-963E-401F-8E25-BA29DDF08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887623"/>
              </p:ext>
            </p:extLst>
          </p:nvPr>
        </p:nvGraphicFramePr>
        <p:xfrm>
          <a:off x="4860032" y="1772816"/>
          <a:ext cx="41675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3">
            <a:extLst>
              <a:ext uri="{FF2B5EF4-FFF2-40B4-BE49-F238E27FC236}">
                <a16:creationId xmlns:a16="http://schemas.microsoft.com/office/drawing/2014/main" id="{B1240ED4-DFAA-4573-BDD0-170F2663B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842690"/>
              </p:ext>
            </p:extLst>
          </p:nvPr>
        </p:nvGraphicFramePr>
        <p:xfrm>
          <a:off x="260424" y="1772816"/>
          <a:ext cx="4167560" cy="366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63258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8A355F3-B878-4C21-9398-811819E5D02E}"/>
              </a:ext>
            </a:extLst>
          </p:cNvPr>
          <p:cNvSpPr txBox="1"/>
          <p:nvPr/>
        </p:nvSpPr>
        <p:spPr>
          <a:xfrm>
            <a:off x="683568" y="63813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Duflo</a:t>
            </a:r>
            <a:r>
              <a:rPr lang="es-MX" i="1" dirty="0">
                <a:latin typeface="Garamond" panose="02020404030301010803" pitchFamily="18" charset="0"/>
              </a:rPr>
              <a:t> et al (2011)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Midiendo los efectos del “tracking”</a:t>
            </a:r>
            <a:endParaRPr lang="en-US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292CC0-AC14-4123-A837-B7D6690E368B}"/>
              </a:ext>
            </a:extLst>
          </p:cNvPr>
          <p:cNvSpPr txBox="1"/>
          <p:nvPr/>
        </p:nvSpPr>
        <p:spPr>
          <a:xfrm>
            <a:off x="683568" y="119675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El Modelo Estructural: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1EF70DAD-2FB2-41F4-BCA4-79694A467D05}"/>
                  </a:ext>
                </a:extLst>
              </p:cNvPr>
              <p:cNvSpPr txBox="1"/>
              <p:nvPr/>
            </p:nvSpPr>
            <p:spPr>
              <a:xfrm>
                <a:off x="1182197" y="3211981"/>
                <a:ext cx="6732748" cy="510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MX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s-MX" sz="28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1EF70DAD-2FB2-41F4-BCA4-79694A467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197" y="3211981"/>
                <a:ext cx="6732748" cy="5107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21">
            <a:extLst>
              <a:ext uri="{FF2B5EF4-FFF2-40B4-BE49-F238E27FC236}">
                <a16:creationId xmlns:a16="http://schemas.microsoft.com/office/drawing/2014/main" id="{14C2EC65-95C6-4D59-9693-7894FAD07E1B}"/>
              </a:ext>
            </a:extLst>
          </p:cNvPr>
          <p:cNvSpPr txBox="1"/>
          <p:nvPr/>
        </p:nvSpPr>
        <p:spPr>
          <a:xfrm>
            <a:off x="669755" y="4193212"/>
            <a:ext cx="2462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Nivel de aprendizajes inicial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45E167EE-457F-4F28-9038-083F921FC964}"/>
              </a:ext>
            </a:extLst>
          </p:cNvPr>
          <p:cNvSpPr txBox="1"/>
          <p:nvPr/>
        </p:nvSpPr>
        <p:spPr>
          <a:xfrm>
            <a:off x="2725290" y="1888956"/>
            <a:ext cx="2462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Promedio aprendizajes de la clase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3BEE8902-D2A2-408D-AB89-F4A9C3527437}"/>
              </a:ext>
            </a:extLst>
          </p:cNvPr>
          <p:cNvSpPr txBox="1"/>
          <p:nvPr/>
        </p:nvSpPr>
        <p:spPr>
          <a:xfrm>
            <a:off x="3334051" y="4193212"/>
            <a:ext cx="2462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Nivel de esfuerzo del docente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BE6580DD-5413-4BBA-86FA-58935A97266F}"/>
              </a:ext>
            </a:extLst>
          </p:cNvPr>
          <p:cNvSpPr txBox="1"/>
          <p:nvPr/>
        </p:nvSpPr>
        <p:spPr>
          <a:xfrm>
            <a:off x="5592861" y="1884893"/>
            <a:ext cx="2867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Nivel de aprendizajes al que el docente orienta la instrucción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3F5FAEB1-F087-4F4C-A416-151191984DD0}"/>
              </a:ext>
            </a:extLst>
          </p:cNvPr>
          <p:cNvCxnSpPr>
            <a:stCxn id="9" idx="0"/>
          </p:cNvCxnSpPr>
          <p:nvPr/>
        </p:nvCxnSpPr>
        <p:spPr>
          <a:xfrm flipV="1">
            <a:off x="1900798" y="3722762"/>
            <a:ext cx="294938" cy="470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36D9344-2BF7-4307-BC2F-5E51337D27F2}"/>
              </a:ext>
            </a:extLst>
          </p:cNvPr>
          <p:cNvCxnSpPr>
            <a:cxnSpLocks/>
          </p:cNvCxnSpPr>
          <p:nvPr/>
        </p:nvCxnSpPr>
        <p:spPr>
          <a:xfrm flipH="1">
            <a:off x="3635897" y="2992889"/>
            <a:ext cx="72007" cy="3502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4AF3BEE9-97C1-49B7-84AA-E86F795B1B7F}"/>
              </a:ext>
            </a:extLst>
          </p:cNvPr>
          <p:cNvCxnSpPr/>
          <p:nvPr/>
        </p:nvCxnSpPr>
        <p:spPr>
          <a:xfrm flipV="1">
            <a:off x="4612933" y="3722762"/>
            <a:ext cx="294938" cy="470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8456343-5BA7-42B9-84F3-ADE5257589CA}"/>
              </a:ext>
            </a:extLst>
          </p:cNvPr>
          <p:cNvCxnSpPr>
            <a:cxnSpLocks/>
          </p:cNvCxnSpPr>
          <p:nvPr/>
        </p:nvCxnSpPr>
        <p:spPr>
          <a:xfrm flipH="1">
            <a:off x="6012160" y="2992889"/>
            <a:ext cx="432048" cy="2863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6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8A355F3-B878-4C21-9398-811819E5D02E}"/>
              </a:ext>
            </a:extLst>
          </p:cNvPr>
          <p:cNvSpPr txBox="1"/>
          <p:nvPr/>
        </p:nvSpPr>
        <p:spPr>
          <a:xfrm>
            <a:off x="683568" y="63813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Duflo</a:t>
            </a:r>
            <a:r>
              <a:rPr lang="es-MX" i="1" dirty="0">
                <a:latin typeface="Garamond" panose="02020404030301010803" pitchFamily="18" charset="0"/>
              </a:rPr>
              <a:t> et al (2011)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Midiendo los efectos del “tracking”</a:t>
            </a:r>
            <a:endParaRPr lang="en-US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292CC0-AC14-4123-A837-B7D6690E368B}"/>
              </a:ext>
            </a:extLst>
          </p:cNvPr>
          <p:cNvSpPr txBox="1"/>
          <p:nvPr/>
        </p:nvSpPr>
        <p:spPr>
          <a:xfrm>
            <a:off x="683568" y="119675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>
                <a:latin typeface="Garamond" panose="02020404030301010803" pitchFamily="18" charset="0"/>
              </a:rPr>
              <a:t>Implicaciones del Modelo Estructural: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FB740081-7507-482F-AF84-7B9854D61274}"/>
                  </a:ext>
                </a:extLst>
              </p:cNvPr>
              <p:cNvSpPr txBox="1"/>
              <p:nvPr/>
            </p:nvSpPr>
            <p:spPr>
              <a:xfrm>
                <a:off x="683568" y="1815207"/>
                <a:ext cx="7776864" cy="1268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>
                    <a:latin typeface="Garamond" panose="02020404030301010803" pitchFamily="18" charset="0"/>
                  </a:rPr>
                  <a:t>Proposición I</a:t>
                </a:r>
                <a:r>
                  <a:rPr lang="es-MX" sz="2400" dirty="0">
                    <a:latin typeface="Garamond" panose="02020404030301010803" pitchFamily="18" charset="0"/>
                  </a:rPr>
                  <a:t>: si </a:t>
                </a:r>
                <a14:m>
                  <m:oMath xmlns:m="http://schemas.openxmlformats.org/officeDocument/2006/math">
                    <m:r>
                      <a:rPr lang="es-MX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s-MX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MX" sz="24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MX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MX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s-MX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s-MX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MX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s-MX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son constantes, entonces el tracking aumenta la desigualdad entre alumnos de “alto” y “bajo” rendimiento. Todo se explica por el efecto pares.  </a:t>
                </a:r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FB740081-7507-482F-AF84-7B9854D61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15207"/>
                <a:ext cx="7776864" cy="1268809"/>
              </a:xfrm>
              <a:prstGeom prst="rect">
                <a:avLst/>
              </a:prstGeom>
              <a:blipFill>
                <a:blip r:embed="rId4"/>
                <a:stretch>
                  <a:fillRect l="-1176" t="-962" r="-940" b="-1009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8821D364-13E8-451B-8C3D-BC9F2D4B7DA7}"/>
                  </a:ext>
                </a:extLst>
              </p:cNvPr>
              <p:cNvSpPr txBox="1"/>
              <p:nvPr/>
            </p:nvSpPr>
            <p:spPr>
              <a:xfrm>
                <a:off x="683568" y="3384327"/>
                <a:ext cx="7776864" cy="198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>
                    <a:latin typeface="Garamond" panose="02020404030301010803" pitchFamily="18" charset="0"/>
                  </a:rPr>
                  <a:t>Proposición II</a:t>
                </a:r>
                <a:r>
                  <a:rPr lang="es-MX" sz="2400" dirty="0">
                    <a:latin typeface="Garamond" panose="02020404030301010803" pitchFamily="18" charset="0"/>
                  </a:rPr>
                  <a:t>: si los docentes maximizan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s-MX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s-MX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y esta función es convexa, cóncava o constante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MX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entonces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será mayor, menor o igual al aprendizaje mediano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. El esfuerzo de los docentes y su transformación en beneficio determina el nivel de aprendizajes al que está dirigida la instrucción.  </a:t>
                </a:r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8821D364-13E8-451B-8C3D-BC9F2D4B7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384327"/>
                <a:ext cx="7776864" cy="1981055"/>
              </a:xfrm>
              <a:prstGeom prst="rect">
                <a:avLst/>
              </a:prstGeom>
              <a:blipFill>
                <a:blip r:embed="rId5"/>
                <a:stretch>
                  <a:fillRect l="-1176" t="-2462" r="-1254" b="-615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7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8A355F3-B878-4C21-9398-811819E5D02E}"/>
              </a:ext>
            </a:extLst>
          </p:cNvPr>
          <p:cNvSpPr txBox="1"/>
          <p:nvPr/>
        </p:nvSpPr>
        <p:spPr>
          <a:xfrm>
            <a:off x="683568" y="63813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Duflo</a:t>
            </a:r>
            <a:r>
              <a:rPr lang="es-MX" i="1" dirty="0">
                <a:latin typeface="Garamond" panose="02020404030301010803" pitchFamily="18" charset="0"/>
              </a:rPr>
              <a:t> et al (2011)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Midiendo los efectos del “tracking”</a:t>
            </a:r>
            <a:endParaRPr lang="en-US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292CC0-AC14-4123-A837-B7D6690E368B}"/>
              </a:ext>
            </a:extLst>
          </p:cNvPr>
          <p:cNvSpPr txBox="1"/>
          <p:nvPr/>
        </p:nvSpPr>
        <p:spPr>
          <a:xfrm>
            <a:off x="683568" y="119675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>
                <a:latin typeface="Garamond" panose="02020404030301010803" pitchFamily="18" charset="0"/>
              </a:rPr>
              <a:t>Implicaciones del Modelo Estructural: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FB740081-7507-482F-AF84-7B9854D61274}"/>
                  </a:ext>
                </a:extLst>
              </p:cNvPr>
              <p:cNvSpPr txBox="1"/>
              <p:nvPr/>
            </p:nvSpPr>
            <p:spPr>
              <a:xfrm>
                <a:off x="683568" y="1815207"/>
                <a:ext cx="7992888" cy="123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>
                    <a:latin typeface="Garamond" panose="02020404030301010803" pitchFamily="18" charset="0"/>
                  </a:rPr>
                  <a:t>Proposición III</a:t>
                </a:r>
                <a:r>
                  <a:rPr lang="es-MX" sz="2400" dirty="0">
                    <a:latin typeface="Garamond" panose="02020404030301010803" pitchFamily="18" charset="0"/>
                  </a:rPr>
                  <a:t>: 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s-MX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4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s-MX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MX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MX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es lineal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MX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entonces el estudiante mediano (en términos de aprendizajes) aprenderá más si es asignado al grupo de “altos” rendimientos (efecto pares).   </a:t>
                </a:r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FB740081-7507-482F-AF84-7B9854D61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15207"/>
                <a:ext cx="7992888" cy="1230080"/>
              </a:xfrm>
              <a:prstGeom prst="rect">
                <a:avLst/>
              </a:prstGeom>
              <a:blipFill>
                <a:blip r:embed="rId4"/>
                <a:stretch>
                  <a:fillRect l="-1144" t="-2970" b="-1039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2790E852-D1E6-4EBE-BDA0-5CE357C9A2BE}"/>
              </a:ext>
            </a:extLst>
          </p:cNvPr>
          <p:cNvSpPr txBox="1"/>
          <p:nvPr/>
        </p:nvSpPr>
        <p:spPr>
          <a:xfrm>
            <a:off x="683568" y="4119463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Impacto depende de efectos que se oponen</a:t>
            </a: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BD438FB7-7646-48A3-B133-EE5B39305320}"/>
              </a:ext>
            </a:extLst>
          </p:cNvPr>
          <p:cNvSpPr/>
          <p:nvPr/>
        </p:nvSpPr>
        <p:spPr>
          <a:xfrm>
            <a:off x="2915816" y="3284984"/>
            <a:ext cx="864096" cy="273630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44DCC4-3F9C-468A-A485-EF0FA392BD27}"/>
              </a:ext>
            </a:extLst>
          </p:cNvPr>
          <p:cNvSpPr txBox="1"/>
          <p:nvPr/>
        </p:nvSpPr>
        <p:spPr>
          <a:xfrm>
            <a:off x="3635896" y="332418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1. Efecto de pares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5CAE6E7-2412-4FC5-BD91-6325051C3EAF}"/>
              </a:ext>
            </a:extLst>
          </p:cNvPr>
          <p:cNvSpPr txBox="1"/>
          <p:nvPr/>
        </p:nvSpPr>
        <p:spPr>
          <a:xfrm>
            <a:off x="3635896" y="414908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2. El comportamiento del docente (P)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E0D7B58-1FFE-4750-AE17-7EAAB0A44491}"/>
              </a:ext>
            </a:extLst>
          </p:cNvPr>
          <p:cNvSpPr txBox="1"/>
          <p:nvPr/>
        </p:nvSpPr>
        <p:spPr>
          <a:xfrm>
            <a:off x="3635896" y="534359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3. Distancia de la mediana</a:t>
            </a:r>
          </a:p>
        </p:txBody>
      </p:sp>
    </p:spTree>
    <p:extLst>
      <p:ext uri="{BB962C8B-B14F-4D97-AF65-F5344CB8AC3E}">
        <p14:creationId xmlns:p14="http://schemas.microsoft.com/office/powerpoint/2010/main" val="28880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3" grpId="0" animBg="1"/>
      <p:bldP spid="11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8A355F3-B878-4C21-9398-811819E5D02E}"/>
              </a:ext>
            </a:extLst>
          </p:cNvPr>
          <p:cNvSpPr txBox="1"/>
          <p:nvPr/>
        </p:nvSpPr>
        <p:spPr>
          <a:xfrm>
            <a:off x="683568" y="63813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Duflo</a:t>
            </a:r>
            <a:r>
              <a:rPr lang="es-MX" i="1" dirty="0">
                <a:latin typeface="Garamond" panose="02020404030301010803" pitchFamily="18" charset="0"/>
              </a:rPr>
              <a:t> et al (2011)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Midiendo los efectos del “tracking”</a:t>
            </a:r>
            <a:endParaRPr lang="en-US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292CC0-AC14-4123-A837-B7D6690E368B}"/>
              </a:ext>
            </a:extLst>
          </p:cNvPr>
          <p:cNvSpPr txBox="1"/>
          <p:nvPr/>
        </p:nvSpPr>
        <p:spPr>
          <a:xfrm>
            <a:off x="683568" y="119675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>
                <a:latin typeface="Garamond" panose="02020404030301010803" pitchFamily="18" charset="0"/>
              </a:rPr>
              <a:t>Estrategia empírica: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CFD8188-549B-4D8A-BEA0-11F5FFEC52E7}"/>
                  </a:ext>
                </a:extLst>
              </p:cNvPr>
              <p:cNvSpPr txBox="1"/>
              <p:nvPr/>
            </p:nvSpPr>
            <p:spPr>
              <a:xfrm>
                <a:off x="1439652" y="1954991"/>
                <a:ext cx="5364596" cy="4658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MX" sz="2800" dirty="0"/>
              </a:p>
            </p:txBody>
          </p:sp>
        </mc:Choice>
        <mc:Fallback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CFD8188-549B-4D8A-BEA0-11F5FFEC5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52" y="1954991"/>
                <a:ext cx="5364596" cy="465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4439EE07-9EC0-4016-89A9-49137C59AE37}"/>
                  </a:ext>
                </a:extLst>
              </p:cNvPr>
              <p:cNvSpPr txBox="1"/>
              <p:nvPr/>
            </p:nvSpPr>
            <p:spPr>
              <a:xfrm>
                <a:off x="1223628" y="3035111"/>
                <a:ext cx="5364596" cy="4658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MX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MX" sz="2800" dirty="0"/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4439EE07-9EC0-4016-89A9-49137C59A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3035111"/>
                <a:ext cx="5364596" cy="465897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1">
            <a:extLst>
              <a:ext uri="{FF2B5EF4-FFF2-40B4-BE49-F238E27FC236}">
                <a16:creationId xmlns:a16="http://schemas.microsoft.com/office/drawing/2014/main" id="{81A29CC5-7DA0-41D6-97E1-936CBBD115D5}"/>
              </a:ext>
            </a:extLst>
          </p:cNvPr>
          <p:cNvSpPr txBox="1"/>
          <p:nvPr/>
        </p:nvSpPr>
        <p:spPr>
          <a:xfrm>
            <a:off x="6228184" y="2018538"/>
            <a:ext cx="2462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Impacto Promedio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AAA9CC94-DAF6-4CBC-BC9A-15598847477B}"/>
              </a:ext>
            </a:extLst>
          </p:cNvPr>
          <p:cNvSpPr txBox="1"/>
          <p:nvPr/>
        </p:nvSpPr>
        <p:spPr>
          <a:xfrm>
            <a:off x="6516216" y="2947591"/>
            <a:ext cx="2462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Impacto para “altos” y “bajos”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C356D663-39B4-4573-A7CF-6254BCAA88D1}"/>
                  </a:ext>
                </a:extLst>
              </p:cNvPr>
              <p:cNvSpPr txBox="1"/>
              <p:nvPr/>
            </p:nvSpPr>
            <p:spPr>
              <a:xfrm>
                <a:off x="971600" y="4293096"/>
                <a:ext cx="6876764" cy="4655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MX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s-MX" sz="2800" dirty="0"/>
                  <a:t>  ; </a:t>
                </a:r>
                <a14:m>
                  <m:oMath xmlns:m="http://schemas.openxmlformats.org/officeDocument/2006/math">
                    <m:r>
                      <a:rPr lang="es-MX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𝑐𝑢𝑡𝑜𝑓𝑓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MX" sz="2800" dirty="0"/>
              </a:p>
            </p:txBody>
          </p:sp>
        </mc:Choice>
        <mc:Fallback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C356D663-39B4-4573-A7CF-6254BCAA8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293096"/>
                <a:ext cx="6876764" cy="465577"/>
              </a:xfrm>
              <a:prstGeom prst="rect">
                <a:avLst/>
              </a:prstGeom>
              <a:blipFill>
                <a:blip r:embed="rId6"/>
                <a:stretch>
                  <a:fillRect t="-24675" b="-3636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1669097-0B01-4D65-8B8A-77757CC44A2D}"/>
              </a:ext>
            </a:extLst>
          </p:cNvPr>
          <p:cNvSpPr txBox="1"/>
          <p:nvPr/>
        </p:nvSpPr>
        <p:spPr>
          <a:xfrm>
            <a:off x="6516216" y="4747791"/>
            <a:ext cx="2462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Impacto en la mediana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1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Resultados “tracking”</a:t>
            </a:r>
            <a:endParaRPr lang="en-US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292CC0-AC14-4123-A837-B7D6690E368B}"/>
              </a:ext>
            </a:extLst>
          </p:cNvPr>
          <p:cNvSpPr txBox="1"/>
          <p:nvPr/>
        </p:nvSpPr>
        <p:spPr>
          <a:xfrm>
            <a:off x="723170" y="980728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RCT para identificar el impacto del “tracking” en Kenia.</a:t>
            </a:r>
          </a:p>
          <a:p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N = 121 escuelas de primaria con un solo salón de 1º. </a:t>
            </a:r>
          </a:p>
          <a:p>
            <a:pPr marL="457200" indent="-457200"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Todas recibieron un docente adicional (por contrato)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T1 (control): un salón adicional de 1º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T2 (tratamiento): un salón adicional de 1º con alumnos asignados de acuerdo a su nivel inicial de competencias.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Docentes (de base y por contrato) también asignados a uno de los dos salones de forma aleatoria. 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Variables de interés: matemáticas y lengua 18 meses después.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350C42-AB4E-4561-A84D-C64CD1D6D011}"/>
              </a:ext>
            </a:extLst>
          </p:cNvPr>
          <p:cNvSpPr txBox="1"/>
          <p:nvPr/>
        </p:nvSpPr>
        <p:spPr>
          <a:xfrm>
            <a:off x="683568" y="63813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Duflo</a:t>
            </a:r>
            <a:r>
              <a:rPr lang="es-MX" i="1" dirty="0">
                <a:latin typeface="Garamond" panose="02020404030301010803" pitchFamily="18" charset="0"/>
              </a:rPr>
              <a:t> et al (2011)</a:t>
            </a:r>
          </a:p>
        </p:txBody>
      </p:sp>
    </p:spTree>
    <p:extLst>
      <p:ext uri="{BB962C8B-B14F-4D97-AF65-F5344CB8AC3E}">
        <p14:creationId xmlns:p14="http://schemas.microsoft.com/office/powerpoint/2010/main" val="38709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Aleatorización del “tracking”</a:t>
            </a:r>
            <a:endParaRPr lang="en-US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350C42-AB4E-4561-A84D-C64CD1D6D011}"/>
              </a:ext>
            </a:extLst>
          </p:cNvPr>
          <p:cNvSpPr txBox="1"/>
          <p:nvPr/>
        </p:nvSpPr>
        <p:spPr>
          <a:xfrm>
            <a:off x="683568" y="63813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Duflo</a:t>
            </a:r>
            <a:r>
              <a:rPr lang="es-MX" i="1" dirty="0">
                <a:latin typeface="Garamond" panose="02020404030301010803" pitchFamily="18" charset="0"/>
              </a:rPr>
              <a:t> et al (2011)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789C6C-953C-46D8-8303-35E61CD60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723900"/>
            <a:ext cx="78581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1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Efectos positivos, para todos los alumnos. </a:t>
            </a:r>
            <a:endParaRPr lang="en-US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350C42-AB4E-4561-A84D-C64CD1D6D011}"/>
              </a:ext>
            </a:extLst>
          </p:cNvPr>
          <p:cNvSpPr txBox="1"/>
          <p:nvPr/>
        </p:nvSpPr>
        <p:spPr>
          <a:xfrm>
            <a:off x="683568" y="63813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Duflo</a:t>
            </a:r>
            <a:r>
              <a:rPr lang="es-MX" i="1" dirty="0">
                <a:latin typeface="Garamond" panose="02020404030301010803" pitchFamily="18" charset="0"/>
              </a:rPr>
              <a:t> et al (2011)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008959-C5BF-4362-AF8C-955810768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739864"/>
            <a:ext cx="7352679" cy="56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7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489EF9-FDCA-4B4A-9FCF-8A8A3D19CC2A}"/>
              </a:ext>
            </a:extLst>
          </p:cNvPr>
          <p:cNvPicPr/>
          <p:nvPr/>
        </p:nvPicPr>
        <p:blipFill>
          <a:blip r:embed="rId4"/>
          <a:srcRect l="35441" t="24124" r="24633" b="6481"/>
          <a:stretch/>
        </p:blipFill>
        <p:spPr>
          <a:xfrm>
            <a:off x="1556752" y="823320"/>
            <a:ext cx="6039584" cy="5702024"/>
          </a:xfrm>
          <a:prstGeom prst="rect">
            <a:avLst/>
          </a:prstGeom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8EB986A-99CF-41DE-9FC7-78F91C23A17E}"/>
              </a:ext>
            </a:extLst>
          </p:cNvPr>
          <p:cNvSpPr/>
          <p:nvPr/>
        </p:nvSpPr>
        <p:spPr>
          <a:xfrm rot="19164000">
            <a:off x="4163010" y="4149080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5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Efectos similares para ambos grupos “altos” y “bajos”</a:t>
            </a:r>
            <a:endParaRPr lang="en-US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350C42-AB4E-4561-A84D-C64CD1D6D011}"/>
              </a:ext>
            </a:extLst>
          </p:cNvPr>
          <p:cNvSpPr txBox="1"/>
          <p:nvPr/>
        </p:nvSpPr>
        <p:spPr>
          <a:xfrm>
            <a:off x="683568" y="63813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Duflo</a:t>
            </a:r>
            <a:r>
              <a:rPr lang="es-MX" i="1" dirty="0">
                <a:latin typeface="Garamond" panose="02020404030301010803" pitchFamily="18" charset="0"/>
              </a:rPr>
              <a:t> et al (2011)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4C61A1-FCDF-4AA1-B693-C1FD75722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1533525"/>
            <a:ext cx="8743950" cy="379095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784F5F9-95DC-4447-9753-A158F8B789FB}"/>
              </a:ext>
            </a:extLst>
          </p:cNvPr>
          <p:cNvSpPr/>
          <p:nvPr/>
        </p:nvSpPr>
        <p:spPr>
          <a:xfrm>
            <a:off x="2160224" y="2844058"/>
            <a:ext cx="676875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2A1A0C4-5461-4A8F-8F62-763C814459FA}"/>
              </a:ext>
            </a:extLst>
          </p:cNvPr>
          <p:cNvSpPr/>
          <p:nvPr/>
        </p:nvSpPr>
        <p:spPr>
          <a:xfrm>
            <a:off x="3707904" y="3276106"/>
            <a:ext cx="5221072" cy="20483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2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El “efecto de pares” no es significativo para la mediana</a:t>
            </a:r>
            <a:endParaRPr lang="en-US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350C42-AB4E-4561-A84D-C64CD1D6D011}"/>
              </a:ext>
            </a:extLst>
          </p:cNvPr>
          <p:cNvSpPr txBox="1"/>
          <p:nvPr/>
        </p:nvSpPr>
        <p:spPr>
          <a:xfrm>
            <a:off x="683568" y="63813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Duflo</a:t>
            </a:r>
            <a:r>
              <a:rPr lang="es-MX" i="1" dirty="0">
                <a:latin typeface="Garamond" panose="02020404030301010803" pitchFamily="18" charset="0"/>
              </a:rPr>
              <a:t> et al (2011)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D09B38D-F272-434C-9194-6650CC8E6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1728787"/>
            <a:ext cx="8715375" cy="34004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DADAC41-3179-463E-9DDB-9BF7DED536BC}"/>
              </a:ext>
            </a:extLst>
          </p:cNvPr>
          <p:cNvSpPr/>
          <p:nvPr/>
        </p:nvSpPr>
        <p:spPr>
          <a:xfrm>
            <a:off x="2123728" y="4077072"/>
            <a:ext cx="676875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24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3026393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¿Esto es en primaria pero, podemos mejorar resultados en EMS?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Remediales en EMS (grados 10, 11 y 12)</a:t>
            </a:r>
            <a:endParaRPr lang="en-US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292CC0-AC14-4123-A837-B7D6690E368B}"/>
              </a:ext>
            </a:extLst>
          </p:cNvPr>
          <p:cNvSpPr txBox="1"/>
          <p:nvPr/>
        </p:nvSpPr>
        <p:spPr>
          <a:xfrm>
            <a:off x="723170" y="836712"/>
            <a:ext cx="77768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“</a:t>
            </a:r>
            <a:r>
              <a:rPr lang="es-MX" sz="2400" dirty="0" err="1">
                <a:latin typeface="Garamond" panose="02020404030301010803" pitchFamily="18" charset="0"/>
              </a:rPr>
              <a:t>Matching</a:t>
            </a:r>
            <a:r>
              <a:rPr lang="es-MX" sz="2400" dirty="0">
                <a:latin typeface="Garamond" panose="02020404030301010803" pitchFamily="18" charset="0"/>
              </a:rPr>
              <a:t>” para identificar el impacto de los remediales</a:t>
            </a:r>
          </a:p>
          <a:p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Horas adicionales de instrucción, en grupos pequeños de hasta 5 estudiantes. Ocurrió en 2001. </a:t>
            </a:r>
          </a:p>
          <a:p>
            <a:pPr marL="457200" indent="-457200"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Focalizado en estudiantes de alto riesgo, identificados por sus maestros. 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Los propios maestros llevaban a cabo los remediales. 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Variables de interés (a la edad de 33 años):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Graduación de la 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Matriculación en la universidad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Empleo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Salarios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350C42-AB4E-4561-A84D-C64CD1D6D011}"/>
              </a:ext>
            </a:extLst>
          </p:cNvPr>
          <p:cNvSpPr txBox="1"/>
          <p:nvPr/>
        </p:nvSpPr>
        <p:spPr>
          <a:xfrm>
            <a:off x="683568" y="63813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Lavy</a:t>
            </a:r>
            <a:r>
              <a:rPr lang="es-MX" i="1" dirty="0">
                <a:latin typeface="Garamond" panose="02020404030301010803" pitchFamily="18" charset="0"/>
              </a:rPr>
              <a:t> et al (2018)</a:t>
            </a:r>
          </a:p>
        </p:txBody>
      </p:sp>
    </p:spTree>
    <p:extLst>
      <p:ext uri="{BB962C8B-B14F-4D97-AF65-F5344CB8AC3E}">
        <p14:creationId xmlns:p14="http://schemas.microsoft.com/office/powerpoint/2010/main" val="32889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D6B27E-7F62-477E-8AEE-4E498E64C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80" y="794345"/>
            <a:ext cx="8610600" cy="55149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Aumento en la tasa de graduación EMS</a:t>
            </a:r>
            <a:endParaRPr lang="en-US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350C42-AB4E-4561-A84D-C64CD1D6D011}"/>
              </a:ext>
            </a:extLst>
          </p:cNvPr>
          <p:cNvSpPr txBox="1"/>
          <p:nvPr/>
        </p:nvSpPr>
        <p:spPr>
          <a:xfrm>
            <a:off x="679969" y="638731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Lavy</a:t>
            </a:r>
            <a:r>
              <a:rPr lang="es-MX" i="1" dirty="0">
                <a:latin typeface="Garamond" panose="02020404030301010803" pitchFamily="18" charset="0"/>
              </a:rPr>
              <a:t> et al (2018)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DADAC41-3179-463E-9DDB-9BF7DED536BC}"/>
              </a:ext>
            </a:extLst>
          </p:cNvPr>
          <p:cNvSpPr/>
          <p:nvPr/>
        </p:nvSpPr>
        <p:spPr>
          <a:xfrm>
            <a:off x="5004048" y="2924944"/>
            <a:ext cx="3888432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2E3967A-71A5-4B6F-9058-8B1B382DD43D}"/>
              </a:ext>
            </a:extLst>
          </p:cNvPr>
          <p:cNvSpPr/>
          <p:nvPr/>
        </p:nvSpPr>
        <p:spPr>
          <a:xfrm>
            <a:off x="5004048" y="4391738"/>
            <a:ext cx="3888432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CBE8EEC-2756-4CC6-9944-FCE977D61A8A}"/>
              </a:ext>
            </a:extLst>
          </p:cNvPr>
          <p:cNvSpPr/>
          <p:nvPr/>
        </p:nvSpPr>
        <p:spPr>
          <a:xfrm>
            <a:off x="5004048" y="5733256"/>
            <a:ext cx="3888432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154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Incrementa la tasa de matriculación en la universidad</a:t>
            </a:r>
            <a:endParaRPr lang="en-US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350C42-AB4E-4561-A84D-C64CD1D6D011}"/>
              </a:ext>
            </a:extLst>
          </p:cNvPr>
          <p:cNvSpPr txBox="1"/>
          <p:nvPr/>
        </p:nvSpPr>
        <p:spPr>
          <a:xfrm>
            <a:off x="679969" y="638731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Lavy</a:t>
            </a:r>
            <a:r>
              <a:rPr lang="es-MX" i="1" dirty="0">
                <a:latin typeface="Garamond" panose="02020404030301010803" pitchFamily="18" charset="0"/>
              </a:rPr>
              <a:t> et al (2018)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309A195-33D4-498A-BE55-66F3BE7D5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945700"/>
            <a:ext cx="7293014" cy="49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39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Incrementa la empleabilidad</a:t>
            </a:r>
            <a:endParaRPr lang="en-US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350C42-AB4E-4561-A84D-C64CD1D6D011}"/>
              </a:ext>
            </a:extLst>
          </p:cNvPr>
          <p:cNvSpPr txBox="1"/>
          <p:nvPr/>
        </p:nvSpPr>
        <p:spPr>
          <a:xfrm>
            <a:off x="679969" y="638731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Lavy</a:t>
            </a:r>
            <a:r>
              <a:rPr lang="es-MX" i="1" dirty="0">
                <a:latin typeface="Garamond" panose="02020404030301010803" pitchFamily="18" charset="0"/>
              </a:rPr>
              <a:t> et al (2018)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706044-2AEE-443E-ACD6-AF55D2F48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997330"/>
            <a:ext cx="6709742" cy="49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22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Incrementa salarios</a:t>
            </a:r>
            <a:endParaRPr lang="en-US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350C42-AB4E-4561-A84D-C64CD1D6D011}"/>
              </a:ext>
            </a:extLst>
          </p:cNvPr>
          <p:cNvSpPr txBox="1"/>
          <p:nvPr/>
        </p:nvSpPr>
        <p:spPr>
          <a:xfrm>
            <a:off x="679969" y="638731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Lavy</a:t>
            </a:r>
            <a:r>
              <a:rPr lang="es-MX" i="1" dirty="0">
                <a:latin typeface="Garamond" panose="02020404030301010803" pitchFamily="18" charset="0"/>
              </a:rPr>
              <a:t> et al (2018)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DDDF43-8C05-4A3F-834F-9A59D86EB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165906"/>
            <a:ext cx="6800800" cy="49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37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Incrementa la movilidad social</a:t>
            </a:r>
            <a:endParaRPr lang="en-US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350C42-AB4E-4561-A84D-C64CD1D6D011}"/>
              </a:ext>
            </a:extLst>
          </p:cNvPr>
          <p:cNvSpPr txBox="1"/>
          <p:nvPr/>
        </p:nvSpPr>
        <p:spPr>
          <a:xfrm>
            <a:off x="679969" y="638731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Lavy</a:t>
            </a:r>
            <a:r>
              <a:rPr lang="es-MX" i="1" dirty="0">
                <a:latin typeface="Garamond" panose="02020404030301010803" pitchFamily="18" charset="0"/>
              </a:rPr>
              <a:t> et al (2018)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854D1A-4B0E-4349-9C4B-A06B23E31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" y="733425"/>
            <a:ext cx="8353425" cy="539115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7E06F25-BAAC-4BE0-932D-006EF9C8240D}"/>
              </a:ext>
            </a:extLst>
          </p:cNvPr>
          <p:cNvSpPr/>
          <p:nvPr/>
        </p:nvSpPr>
        <p:spPr>
          <a:xfrm>
            <a:off x="4067944" y="2520514"/>
            <a:ext cx="3816424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3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D9A2C4E-9B56-4BF6-A1D0-47DC20AA1C3F}"/>
              </a:ext>
            </a:extLst>
          </p:cNvPr>
          <p:cNvSpPr txBox="1"/>
          <p:nvPr/>
        </p:nvSpPr>
        <p:spPr>
          <a:xfrm>
            <a:off x="28299" y="128245"/>
            <a:ext cx="7856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Otros ejemplos de políticas compensatorias exitosas</a:t>
            </a:r>
            <a:endParaRPr lang="en-US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DB6834-B179-4098-ACC7-15A518C4DCF5}"/>
              </a:ext>
            </a:extLst>
          </p:cNvPr>
          <p:cNvSpPr txBox="1"/>
          <p:nvPr/>
        </p:nvSpPr>
        <p:spPr>
          <a:xfrm>
            <a:off x="683568" y="1340768"/>
            <a:ext cx="77768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u="sng" dirty="0">
                <a:latin typeface="Garamond" panose="02020404030301010803" pitchFamily="18" charset="0"/>
              </a:rPr>
              <a:t>“</a:t>
            </a:r>
            <a:r>
              <a:rPr lang="es-MX" sz="2000" u="sng" dirty="0" err="1">
                <a:latin typeface="Garamond" panose="02020404030301010803" pitchFamily="18" charset="0"/>
              </a:rPr>
              <a:t>Becoming</a:t>
            </a:r>
            <a:r>
              <a:rPr lang="es-MX" sz="2000" u="sng" dirty="0">
                <a:latin typeface="Garamond" panose="02020404030301010803" pitchFamily="18" charset="0"/>
              </a:rPr>
              <a:t> a </a:t>
            </a:r>
            <a:r>
              <a:rPr lang="es-MX" sz="2000" u="sng" dirty="0" err="1">
                <a:latin typeface="Garamond" panose="02020404030301010803" pitchFamily="18" charset="0"/>
              </a:rPr>
              <a:t>Men</a:t>
            </a:r>
            <a:r>
              <a:rPr lang="es-MX" sz="2000" u="sng" dirty="0">
                <a:latin typeface="Garamond" panose="02020404030301010803" pitchFamily="18" charset="0"/>
              </a:rPr>
              <a:t> (BAM)” en Chicago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Heller, AK Shah, J </a:t>
            </a:r>
            <a:r>
              <a:rPr lang="en-US" sz="2000" dirty="0" err="1">
                <a:latin typeface="Garamond" panose="02020404030301010803" pitchFamily="18" charset="0"/>
              </a:rPr>
              <a:t>Guryan</a:t>
            </a:r>
            <a:r>
              <a:rPr lang="en-US" sz="2000" dirty="0">
                <a:latin typeface="Garamond" panose="02020404030301010803" pitchFamily="18" charset="0"/>
              </a:rPr>
              <a:t>, J Ludwig, S Mullainathan, HA Pollack (2017)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“Thinking, fast and slow? Some field experiments to reduce crime and dropout in Chicago” </a:t>
            </a:r>
            <a:r>
              <a:rPr lang="en-US" sz="2000" i="1" dirty="0">
                <a:latin typeface="Garamond" panose="02020404030301010803" pitchFamily="18" charset="0"/>
              </a:rPr>
              <a:t>The Quarterly Journal of Economics</a:t>
            </a:r>
            <a:r>
              <a:rPr lang="en-US" sz="2000" dirty="0">
                <a:latin typeface="Garamond" panose="02020404030301010803" pitchFamily="18" charset="0"/>
              </a:rPr>
              <a:t> 132 (1), 1-54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s-MX" sz="2000" u="sng" dirty="0">
                <a:latin typeface="Garamond" panose="02020404030301010803" pitchFamily="18" charset="0"/>
              </a:rPr>
              <a:t>Escuelas de Tiempo Competo en México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Francisco Cabrera-Hernández, (2020). "Does Lengthening the School Day Increase School Value-Added? Evidence from a Mid-Income Country," </a:t>
            </a:r>
            <a:r>
              <a:rPr lang="en-US" sz="2000" i="1" dirty="0">
                <a:latin typeface="Garamond" panose="02020404030301010803" pitchFamily="18" charset="0"/>
              </a:rPr>
              <a:t>Journal of Development Studies</a:t>
            </a:r>
            <a:r>
              <a:rPr lang="en-US" sz="2000" dirty="0">
                <a:latin typeface="Garamond" panose="02020404030301010803" pitchFamily="18" charset="0"/>
              </a:rPr>
              <a:t>, vol. 56(2), pages 314-335, February.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s-MX" sz="2000" dirty="0">
                <a:latin typeface="Garamond" panose="02020404030301010803" pitchFamily="18" charset="0"/>
              </a:rPr>
              <a:t>Silveyra, M., </a:t>
            </a:r>
            <a:r>
              <a:rPr lang="es-MX" sz="2000" dirty="0" err="1">
                <a:latin typeface="Garamond" panose="02020404030301010803" pitchFamily="18" charset="0"/>
              </a:rPr>
              <a:t>Yanez</a:t>
            </a:r>
            <a:r>
              <a:rPr lang="es-MX" sz="2000" dirty="0">
                <a:latin typeface="Garamond" panose="02020404030301010803" pitchFamily="18" charset="0"/>
              </a:rPr>
              <a:t> M., Bedoya, J. (2018). </a:t>
            </a:r>
            <a:r>
              <a:rPr lang="es-MX" sz="2000" i="1" dirty="0">
                <a:latin typeface="Garamond" panose="02020404030301010803" pitchFamily="18" charset="0"/>
              </a:rPr>
              <a:t>¿Qué impacto tiene el Programa Escuelas de Tiempo Completo en los Estudiantes de Educación Básica? : Evaluación del Programa en México 2007-2016</a:t>
            </a:r>
            <a:r>
              <a:rPr lang="es-MX" sz="2000" dirty="0">
                <a:latin typeface="Garamond" panose="02020404030301010803" pitchFamily="18" charset="0"/>
              </a:rPr>
              <a:t>, Washington, D.C. : </a:t>
            </a:r>
            <a:r>
              <a:rPr lang="es-MX" sz="2000" dirty="0" err="1">
                <a:latin typeface="Garamond" panose="02020404030301010803" pitchFamily="18" charset="0"/>
              </a:rPr>
              <a:t>World</a:t>
            </a:r>
            <a:r>
              <a:rPr lang="es-MX" sz="2000" dirty="0">
                <a:latin typeface="Garamond" panose="02020404030301010803" pitchFamily="18" charset="0"/>
              </a:rPr>
              <a:t> Bank </a:t>
            </a:r>
            <a:r>
              <a:rPr lang="es-MX" sz="2000" dirty="0" err="1">
                <a:latin typeface="Garamond" panose="02020404030301010803" pitchFamily="18" charset="0"/>
              </a:rPr>
              <a:t>Group</a:t>
            </a:r>
            <a:endParaRPr lang="es-MX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1728BF67-F7E3-4E7E-8186-F59D1D4C6274}"/>
              </a:ext>
            </a:extLst>
          </p:cNvPr>
          <p:cNvSpPr txBox="1"/>
          <p:nvPr/>
        </p:nvSpPr>
        <p:spPr>
          <a:xfrm>
            <a:off x="395536" y="59045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Resumen de la clase pasada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D52DE7-6985-4119-B7D6-5A6D64465A8E}"/>
              </a:ext>
            </a:extLst>
          </p:cNvPr>
          <p:cNvSpPr txBox="1"/>
          <p:nvPr/>
        </p:nvSpPr>
        <p:spPr>
          <a:xfrm>
            <a:off x="755576" y="1195591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OLPC no tuvo los efectos esperados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6">
                <a:extLst>
                  <a:ext uri="{FF2B5EF4-FFF2-40B4-BE49-F238E27FC236}">
                    <a16:creationId xmlns:a16="http://schemas.microsoft.com/office/drawing/2014/main" id="{2114E614-AF3E-487C-8E96-83771B1228FB}"/>
                  </a:ext>
                </a:extLst>
              </p:cNvPr>
              <p:cNvSpPr/>
              <p:nvPr/>
            </p:nvSpPr>
            <p:spPr>
              <a:xfrm>
                <a:off x="938588" y="2131695"/>
                <a:ext cx="7266824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8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3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3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3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3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3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3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3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3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3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 </a:t>
                </a:r>
              </a:p>
            </p:txBody>
          </p:sp>
        </mc:Choice>
        <mc:Fallback xmlns="">
          <p:sp>
            <p:nvSpPr>
              <p:cNvPr id="7" name="Rectangle 16">
                <a:extLst>
                  <a:ext uri="{FF2B5EF4-FFF2-40B4-BE49-F238E27FC236}">
                    <a16:creationId xmlns:a16="http://schemas.microsoft.com/office/drawing/2014/main" id="{2114E614-AF3E-487C-8E96-83771B122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88" y="2131695"/>
                <a:ext cx="7266824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errar llave 1">
            <a:extLst>
              <a:ext uri="{FF2B5EF4-FFF2-40B4-BE49-F238E27FC236}">
                <a16:creationId xmlns:a16="http://schemas.microsoft.com/office/drawing/2014/main" id="{C207811B-AD02-40CD-9D7F-84766DC0232F}"/>
              </a:ext>
            </a:extLst>
          </p:cNvPr>
          <p:cNvSpPr/>
          <p:nvPr/>
        </p:nvSpPr>
        <p:spPr>
          <a:xfrm rot="5400000">
            <a:off x="4031940" y="1159587"/>
            <a:ext cx="648072" cy="36004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45EA17-3AB2-402A-84A3-C38CD1586839}"/>
              </a:ext>
            </a:extLst>
          </p:cNvPr>
          <p:cNvSpPr txBox="1"/>
          <p:nvPr/>
        </p:nvSpPr>
        <p:spPr>
          <a:xfrm>
            <a:off x="1043608" y="3454261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La tecnología es complemento no substituto del proceso convencional de instrucción.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61950FA-7645-441F-BE7A-291A3A40ECD8}"/>
              </a:ext>
            </a:extLst>
          </p:cNvPr>
          <p:cNvSpPr/>
          <p:nvPr/>
        </p:nvSpPr>
        <p:spPr>
          <a:xfrm>
            <a:off x="1058408" y="4797152"/>
            <a:ext cx="71470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La tecnología puede mejorar los aprendizajes de los estudiantes en rezago y reducir así la desigualdad.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3345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9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Reflexiones Finales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335D7FEE-53E6-4B5C-851E-D3D5891AF8B7}"/>
                  </a:ext>
                </a:extLst>
              </p:cNvPr>
              <p:cNvSpPr txBox="1"/>
              <p:nvPr/>
            </p:nvSpPr>
            <p:spPr>
              <a:xfrm>
                <a:off x="804875" y="980728"/>
                <a:ext cx="753425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 </m:t>
                    </m:r>
                  </m:oMath>
                </a14:m>
                <a:r>
                  <a:rPr lang="es-MX" sz="3000" dirty="0">
                    <a:latin typeface="Garamond" panose="02020404030301010803" pitchFamily="18" charset="0"/>
                  </a:rPr>
                  <a:t>tiene un costo de largo plazo al </a:t>
                </a:r>
                <a:r>
                  <a:rPr lang="es-MX" sz="30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reducir la efectividad de la inversión futura</a:t>
                </a:r>
                <a:r>
                  <a:rPr lang="es-MX" sz="3000" dirty="0">
                    <a:latin typeface="Garamond" panose="02020404030301010803" pitchFamily="18" charset="0"/>
                  </a:rPr>
                  <a:t>. </a:t>
                </a:r>
              </a:p>
              <a:p>
                <a:endParaRPr lang="es-MX" sz="3000" b="1" dirty="0">
                  <a:latin typeface="Garamond" panose="02020404030301010803" pitchFamily="18" charset="0"/>
                </a:endParaRPr>
              </a:p>
              <a:p>
                <a:r>
                  <a:rPr lang="es-MX" sz="3000" dirty="0">
                    <a:latin typeface="Garamond" panose="02020404030301010803" pitchFamily="18" charset="0"/>
                  </a:rPr>
                  <a:t>Para nivelar a los estudiantes que tuvieron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s-MX" sz="3000" dirty="0">
                    <a:latin typeface="Garamond" panose="02020404030301010803" pitchFamily="18" charset="0"/>
                  </a:rPr>
                  <a:t> </a:t>
                </a:r>
                <a:r>
                  <a:rPr lang="es-MX" sz="30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es necesario llevar a cabo políticas compensatorias (darles más insumos y/o atención personalizada)</a:t>
                </a:r>
                <a:r>
                  <a:rPr lang="es-MX" sz="3000" dirty="0">
                    <a:latin typeface="Garamond" panose="02020404030301010803" pitchFamily="18" charset="0"/>
                  </a:rPr>
                  <a:t>. </a:t>
                </a:r>
              </a:p>
              <a:p>
                <a:endParaRPr lang="es-MX" sz="3000" dirty="0">
                  <a:latin typeface="Garamond" panose="02020404030301010803" pitchFamily="18" charset="0"/>
                </a:endParaRPr>
              </a:p>
              <a:p>
                <a:r>
                  <a:rPr lang="es-MX" sz="3000" dirty="0">
                    <a:latin typeface="Garamond" panose="02020404030301010803" pitchFamily="18" charset="0"/>
                  </a:rPr>
                  <a:t>Las políticas compensatorias que han probado su efectividad son </a:t>
                </a:r>
                <a:r>
                  <a:rPr lang="es-MX" sz="30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la tecnología, el “tracking”, los remediales e incrementar el tiempo de instrucción</a:t>
                </a:r>
                <a:r>
                  <a:rPr lang="es-MX" sz="30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335D7FEE-53E6-4B5C-851E-D3D5891AF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75" y="980728"/>
                <a:ext cx="7534250" cy="5632311"/>
              </a:xfrm>
              <a:prstGeom prst="rect">
                <a:avLst/>
              </a:prstGeom>
              <a:blipFill>
                <a:blip r:embed="rId4"/>
                <a:stretch>
                  <a:fillRect l="-1861" t="-1407" r="-2427" b="-238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2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Pattern BG-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626894"/>
            <a:ext cx="599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@</a:t>
            </a:r>
            <a:r>
              <a:rPr lang="en-US" sz="2600" dirty="0" err="1">
                <a:solidFill>
                  <a:schemeClr val="bg1"/>
                </a:solidFill>
              </a:rPr>
              <a:t>rafadehoyos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4" y="5565768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7076" y="119675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Gracias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BA1ABAB-DB80-435A-89C1-354CB8BB33EA}"/>
              </a:ext>
            </a:extLst>
          </p:cNvPr>
          <p:cNvSpPr/>
          <p:nvPr/>
        </p:nvSpPr>
        <p:spPr>
          <a:xfrm>
            <a:off x="906182" y="2348880"/>
            <a:ext cx="7593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Garamond" panose="02020404030301010803" pitchFamily="18" charset="0"/>
              </a:rPr>
              <a:t>“Más de la mitad de la población en México no adquiere aprendizajes básicos, las nuevas tecnologías de la información y telecomunicación son la solución para esta crisis de los aprendizajes.”</a:t>
            </a:r>
            <a:endParaRPr lang="es-MX" sz="2800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6DE69836-EAED-47F9-BB0F-CC98F3F383BE}"/>
              </a:ext>
            </a:extLst>
          </p:cNvPr>
          <p:cNvSpPr txBox="1"/>
          <p:nvPr/>
        </p:nvSpPr>
        <p:spPr>
          <a:xfrm>
            <a:off x="395536" y="59045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Debate (pendiente)</a:t>
            </a:r>
          </a:p>
        </p:txBody>
      </p:sp>
    </p:spTree>
    <p:extLst>
      <p:ext uri="{BB962C8B-B14F-4D97-AF65-F5344CB8AC3E}">
        <p14:creationId xmlns:p14="http://schemas.microsoft.com/office/powerpoint/2010/main" val="24911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3026393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¿Cuál es la importancia de las políticas compensatorias?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7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Michael </a:t>
            </a:r>
            <a:r>
              <a:rPr lang="es-MX" sz="3000" dirty="0" err="1">
                <a:latin typeface="Garamond" panose="02020404030301010803" pitchFamily="18" charset="0"/>
              </a:rPr>
              <a:t>Kremer</a:t>
            </a:r>
            <a:endParaRPr lang="es-MX" sz="30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39E81A-7B67-4484-A248-1F0B18959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076324"/>
            <a:ext cx="6316915" cy="50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EF9A9229-4E9B-4345-8C8A-A80C65A234D2}"/>
              </a:ext>
            </a:extLst>
          </p:cNvPr>
          <p:cNvSpPr txBox="1"/>
          <p:nvPr/>
        </p:nvSpPr>
        <p:spPr>
          <a:xfrm>
            <a:off x="395536" y="1282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Marco conceptual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16">
                <a:extLst>
                  <a:ext uri="{FF2B5EF4-FFF2-40B4-BE49-F238E27FC236}">
                    <a16:creationId xmlns:a16="http://schemas.microsoft.com/office/drawing/2014/main" id="{282A4323-F2D6-4F55-9E43-667E645A177F}"/>
                  </a:ext>
                </a:extLst>
              </p:cNvPr>
              <p:cNvSpPr/>
              <p:nvPr/>
            </p:nvSpPr>
            <p:spPr>
              <a:xfrm>
                <a:off x="1979712" y="1196752"/>
                <a:ext cx="611469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</a:t>
                </a:r>
              </a:p>
            </p:txBody>
          </p:sp>
        </mc:Choice>
        <mc:Fallback>
          <p:sp>
            <p:nvSpPr>
              <p:cNvPr id="6" name="Rectangle 16">
                <a:extLst>
                  <a:ext uri="{FF2B5EF4-FFF2-40B4-BE49-F238E27FC236}">
                    <a16:creationId xmlns:a16="http://schemas.microsoft.com/office/drawing/2014/main" id="{282A4323-F2D6-4F55-9E43-667E645A1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196752"/>
                <a:ext cx="611469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7">
                <a:extLst>
                  <a:ext uri="{FF2B5EF4-FFF2-40B4-BE49-F238E27FC236}">
                    <a16:creationId xmlns:a16="http://schemas.microsoft.com/office/drawing/2014/main" id="{6396078A-CEB9-4ED2-AB95-BC77CAC46E21}"/>
                  </a:ext>
                </a:extLst>
              </p:cNvPr>
              <p:cNvSpPr/>
              <p:nvPr/>
            </p:nvSpPr>
            <p:spPr>
              <a:xfrm>
                <a:off x="971600" y="2204864"/>
                <a:ext cx="2059683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17">
                <a:extLst>
                  <a:ext uri="{FF2B5EF4-FFF2-40B4-BE49-F238E27FC236}">
                    <a16:creationId xmlns:a16="http://schemas.microsoft.com/office/drawing/2014/main" id="{6396078A-CEB9-4ED2-AB95-BC77CAC46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204864"/>
                <a:ext cx="2059683" cy="10297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17">
                <a:extLst>
                  <a:ext uri="{FF2B5EF4-FFF2-40B4-BE49-F238E27FC236}">
                    <a16:creationId xmlns:a16="http://schemas.microsoft.com/office/drawing/2014/main" id="{93559115-EE57-491C-A96C-095DABA2B078}"/>
                  </a:ext>
                </a:extLst>
              </p:cNvPr>
              <p:cNvSpPr/>
              <p:nvPr/>
            </p:nvSpPr>
            <p:spPr>
              <a:xfrm>
                <a:off x="971600" y="5135599"/>
                <a:ext cx="20596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17">
                <a:extLst>
                  <a:ext uri="{FF2B5EF4-FFF2-40B4-BE49-F238E27FC236}">
                    <a16:creationId xmlns:a16="http://schemas.microsoft.com/office/drawing/2014/main" id="{93559115-EE57-491C-A96C-095DABA2B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135599"/>
                <a:ext cx="20596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19">
                <a:extLst>
                  <a:ext uri="{FF2B5EF4-FFF2-40B4-BE49-F238E27FC236}">
                    <a16:creationId xmlns:a16="http://schemas.microsoft.com/office/drawing/2014/main" id="{69FA7275-25ED-4A3C-9754-88EF028C9633}"/>
                  </a:ext>
                </a:extLst>
              </p:cNvPr>
              <p:cNvSpPr/>
              <p:nvPr/>
            </p:nvSpPr>
            <p:spPr>
              <a:xfrm>
                <a:off x="35496" y="3740772"/>
                <a:ext cx="5616624" cy="984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s-MX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Rectangle 19">
                <a:extLst>
                  <a:ext uri="{FF2B5EF4-FFF2-40B4-BE49-F238E27FC236}">
                    <a16:creationId xmlns:a16="http://schemas.microsoft.com/office/drawing/2014/main" id="{69FA7275-25ED-4A3C-9754-88EF028C9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740772"/>
                <a:ext cx="5616624" cy="9843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1">
            <a:extLst>
              <a:ext uri="{FF2B5EF4-FFF2-40B4-BE49-F238E27FC236}">
                <a16:creationId xmlns:a16="http://schemas.microsoft.com/office/drawing/2014/main" id="{231BB491-A172-4EB1-BB9D-3DEF1BA5BF94}"/>
              </a:ext>
            </a:extLst>
          </p:cNvPr>
          <p:cNvSpPr txBox="1"/>
          <p:nvPr/>
        </p:nvSpPr>
        <p:spPr>
          <a:xfrm>
            <a:off x="5292080" y="2361654"/>
            <a:ext cx="294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Complementariedad dinámica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6FF745EA-D18E-4B60-94FE-4CA5B8A9F307}"/>
              </a:ext>
            </a:extLst>
          </p:cNvPr>
          <p:cNvSpPr txBox="1"/>
          <p:nvPr/>
        </p:nvSpPr>
        <p:spPr>
          <a:xfrm>
            <a:off x="5292080" y="3995772"/>
            <a:ext cx="294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Periodos críticos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948E90CD-4227-4D1F-BD3D-468EC2F99D48}"/>
              </a:ext>
            </a:extLst>
          </p:cNvPr>
          <p:cNvSpPr txBox="1"/>
          <p:nvPr/>
        </p:nvSpPr>
        <p:spPr>
          <a:xfrm>
            <a:off x="4866016" y="5219908"/>
            <a:ext cx="366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Inversión en el periodo crítico inicial cercana a cero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EF9A9229-4E9B-4345-8C8A-A80C65A234D2}"/>
                  </a:ext>
                </a:extLst>
              </p:cNvPr>
              <p:cNvSpPr txBox="1"/>
              <p:nvPr/>
            </p:nvSpPr>
            <p:spPr>
              <a:xfrm>
                <a:off x="395536" y="128245"/>
                <a:ext cx="727280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600" dirty="0">
                    <a:latin typeface="Garamond" panose="02020404030301010803" pitchFamily="18" charset="0"/>
                  </a:rPr>
                  <a:t>Implicaciones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EF9A9229-4E9B-4345-8C8A-A80C65A23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8245"/>
                <a:ext cx="7272808" cy="492443"/>
              </a:xfrm>
              <a:prstGeom prst="rect">
                <a:avLst/>
              </a:prstGeom>
              <a:blipFill>
                <a:blip r:embed="rId4"/>
                <a:stretch>
                  <a:fillRect l="-1509" t="-11111" b="-3086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19">
                <a:extLst>
                  <a:ext uri="{FF2B5EF4-FFF2-40B4-BE49-F238E27FC236}">
                    <a16:creationId xmlns:a16="http://schemas.microsoft.com/office/drawing/2014/main" id="{69FA7275-25ED-4A3C-9754-88EF028C9633}"/>
                  </a:ext>
                </a:extLst>
              </p:cNvPr>
              <p:cNvSpPr/>
              <p:nvPr/>
            </p:nvSpPr>
            <p:spPr>
              <a:xfrm>
                <a:off x="115409" y="2210093"/>
                <a:ext cx="8128999" cy="869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=0)</m:t>
                          </m:r>
                        </m:e>
                      </m:d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0)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Rectangle 19">
                <a:extLst>
                  <a:ext uri="{FF2B5EF4-FFF2-40B4-BE49-F238E27FC236}">
                    <a16:creationId xmlns:a16="http://schemas.microsoft.com/office/drawing/2014/main" id="{69FA7275-25ED-4A3C-9754-88EF028C9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9" y="2210093"/>
                <a:ext cx="8128999" cy="8699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1">
            <a:extLst>
              <a:ext uri="{FF2B5EF4-FFF2-40B4-BE49-F238E27FC236}">
                <a16:creationId xmlns:a16="http://schemas.microsoft.com/office/drawing/2014/main" id="{6FF745EA-D18E-4B60-94FE-4CA5B8A9F307}"/>
              </a:ext>
            </a:extLst>
          </p:cNvPr>
          <p:cNvSpPr txBox="1"/>
          <p:nvPr/>
        </p:nvSpPr>
        <p:spPr>
          <a:xfrm>
            <a:off x="1979713" y="3667671"/>
            <a:ext cx="4389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La inversión subsiguiente es menos redituable (efectiva)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4C7BC2B6-324F-4292-A5AD-FF68B20FA358}"/>
              </a:ext>
            </a:extLst>
          </p:cNvPr>
          <p:cNvSpPr/>
          <p:nvPr/>
        </p:nvSpPr>
        <p:spPr>
          <a:xfrm rot="16200000">
            <a:off x="4026175" y="-334539"/>
            <a:ext cx="299564" cy="712879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984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64454</TotalTime>
  <Words>1520</Words>
  <Application>Microsoft Office PowerPoint</Application>
  <PresentationFormat>Presentación en pantalla (4:3)</PresentationFormat>
  <Paragraphs>248</Paragraphs>
  <Slides>41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Garamond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Carlton Hotel Collection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Social Mobility in Mexico</dc:title>
  <dc:creator>Annerie Meijering on workstation CAH-SLS2</dc:creator>
  <cp:lastModifiedBy>Rafael De Hoyos</cp:lastModifiedBy>
  <cp:revision>952</cp:revision>
  <cp:lastPrinted>2016-01-18T19:10:27Z</cp:lastPrinted>
  <dcterms:created xsi:type="dcterms:W3CDTF">2009-09-02T12:48:55Z</dcterms:created>
  <dcterms:modified xsi:type="dcterms:W3CDTF">2020-04-01T04:20:09Z</dcterms:modified>
</cp:coreProperties>
</file>